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60" r:id="rId37"/>
    <p:sldId id="292" r:id="rId38"/>
    <p:sldId id="293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6"/>
    <a:srgbClr val="00B55B"/>
    <a:srgbClr val="0F3654"/>
    <a:srgbClr val="FFDF8F"/>
    <a:srgbClr val="94BF11"/>
    <a:srgbClr val="6EB5E8"/>
    <a:srgbClr val="FFCF63"/>
    <a:srgbClr val="FFF096"/>
    <a:srgbClr val="FF335F"/>
    <a:srgbClr val="FF6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7" autoAdjust="0"/>
    <p:restoredTop sz="94589" autoAdjust="0"/>
  </p:normalViewPr>
  <p:slideViewPr>
    <p:cSldViewPr>
      <p:cViewPr>
        <p:scale>
          <a:sx n="150" d="100"/>
          <a:sy n="150" d="100"/>
        </p:scale>
        <p:origin x="1854" y="6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6" d="100"/>
          <a:sy n="136" d="100"/>
        </p:scale>
        <p:origin x="462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4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5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01567398119162"/>
          <c:y val="5.991735537190087E-2"/>
          <c:w val="0.84796238244514111"/>
          <c:h val="0.81611570247933884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invertIfNegative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</c:dPt>
          <c:dPt>
            <c:idx val="2"/>
            <c:invertIfNegative val="1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</c:dPt>
          <c:dPt>
            <c:idx val="3"/>
            <c:invertIfNegative val="1"/>
            <c:bubble3D val="0"/>
            <c:spPr>
              <a:solidFill>
                <a:srgbClr val="134889"/>
              </a:solidFill>
              <a:ln w="28575">
                <a:solidFill>
                  <a:srgbClr val="0E3462"/>
                </a:solidFill>
              </a:ln>
            </c:spPr>
          </c:dPt>
          <c:dPt>
            <c:idx val="4"/>
            <c:invertIfNegative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c:spPr>
          </c:dPt>
          <c:dPt>
            <c:idx val="5"/>
            <c:invertIfNegative val="1"/>
            <c:bubble3D val="0"/>
            <c:spPr>
              <a:solidFill>
                <a:srgbClr val="0070C0"/>
              </a:solidFill>
              <a:ln w="28575">
                <a:solidFill>
                  <a:srgbClr val="005696"/>
                </a:solidFill>
              </a:ln>
            </c:spPr>
          </c:dPt>
          <c:xVal>
            <c:numRef>
              <c:f>Sheet1!$A$2:$A$7</c:f>
              <c:numCache>
                <c:formatCode>#,##0</c:formatCode>
                <c:ptCount val="6"/>
                <c:pt idx="0">
                  <c:v>45</c:v>
                </c:pt>
                <c:pt idx="1">
                  <c:v>75</c:v>
                </c:pt>
                <c:pt idx="2">
                  <c:v>96.6</c:v>
                </c:pt>
                <c:pt idx="3">
                  <c:v>120</c:v>
                </c:pt>
                <c:pt idx="4">
                  <c:v>149.69999999999999</c:v>
                </c:pt>
                <c:pt idx="5">
                  <c:v>195</c:v>
                </c:pt>
              </c:numCache>
            </c:numRef>
          </c:xVal>
          <c:yVal>
            <c:numRef>
              <c:f>Sheet1!$B$2:$B$7</c:f>
              <c:numCache>
                <c:formatCode>#,##0</c:formatCode>
                <c:ptCount val="6"/>
                <c:pt idx="0">
                  <c:v>117</c:v>
                </c:pt>
                <c:pt idx="1">
                  <c:v>300</c:v>
                </c:pt>
                <c:pt idx="2">
                  <c:v>250</c:v>
                </c:pt>
                <c:pt idx="3">
                  <c:v>425</c:v>
                </c:pt>
                <c:pt idx="4">
                  <c:v>572</c:v>
                </c:pt>
                <c:pt idx="5">
                  <c:v>496</c:v>
                </c:pt>
              </c:numCache>
            </c:numRef>
          </c:yVal>
          <c:bubbleSize>
            <c:numRef>
              <c:f>Sheet1!$C$2:$C$7</c:f>
              <c:numCache>
                <c:formatCode>#,##0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90</c:v>
                </c:pt>
                <c:pt idx="3">
                  <c:v>55</c:v>
                </c:pt>
                <c:pt idx="4">
                  <c:v>40</c:v>
                </c:pt>
                <c:pt idx="5">
                  <c:v>120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12920448"/>
        <c:axId val="212919888"/>
      </c:bubbleChart>
      <c:valAx>
        <c:axId val="212920448"/>
        <c:scaling>
          <c:orientation val="minMax"/>
        </c:scaling>
        <c:delete val="0"/>
        <c:axPos val="b"/>
        <c:numFmt formatCode="#,##0" sourceLinked="1"/>
        <c:majorTickMark val="in"/>
        <c:minorTickMark val="none"/>
        <c:tickLblPos val="nextTo"/>
        <c:spPr>
          <a:ln w="19050"/>
        </c:spPr>
        <c:txPr>
          <a:bodyPr rot="0" vert="horz"/>
          <a:lstStyle/>
          <a:p>
            <a:pPr>
              <a:defRPr sz="16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212919888"/>
        <c:crosses val="autoZero"/>
        <c:crossBetween val="midCat"/>
      </c:valAx>
      <c:valAx>
        <c:axId val="212919888"/>
        <c:scaling>
          <c:orientation val="minMax"/>
        </c:scaling>
        <c:delete val="0"/>
        <c:axPos val="l"/>
        <c:numFmt formatCode="#,##0" sourceLinked="1"/>
        <c:majorTickMark val="in"/>
        <c:minorTickMark val="none"/>
        <c:tickLblPos val="nextTo"/>
        <c:spPr>
          <a:ln w="19050"/>
        </c:spPr>
        <c:txPr>
          <a:bodyPr rot="0" vert="horz"/>
          <a:lstStyle/>
          <a:p>
            <a:pPr>
              <a:defRPr sz="16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2129204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</c:v>
                </c:pt>
              </c:strCache>
            </c:strRef>
          </c:tx>
          <c:spPr>
            <a:ln w="57150">
              <a:solidFill>
                <a:srgbClr val="134889"/>
              </a:solidFill>
            </a:ln>
            <a:effectLst/>
          </c:spPr>
          <c:marker>
            <c:symbol val="circle"/>
            <c:size val="15"/>
            <c:spPr>
              <a:solidFill>
                <a:srgbClr val="FFFFFF"/>
              </a:solidFill>
              <a:ln w="57150">
                <a:solidFill>
                  <a:srgbClr val="13488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2014</c:v>
                </c:pt>
              </c:strCache>
            </c:strRef>
          </c:tx>
          <c:spPr>
            <a:ln w="57150">
              <a:solidFill>
                <a:srgbClr val="005696"/>
              </a:solidFill>
            </a:ln>
            <a:effectLst/>
          </c:spPr>
          <c:marker>
            <c:symbol val="circle"/>
            <c:size val="15"/>
            <c:spPr>
              <a:solidFill>
                <a:schemeClr val="bg1"/>
              </a:solidFill>
              <a:ln w="57150">
                <a:solidFill>
                  <a:srgbClr val="005696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2015</c:v>
                </c:pt>
              </c:strCache>
            </c:strRef>
          </c:tx>
          <c:spPr>
            <a:ln w="57150">
              <a:solidFill>
                <a:schemeClr val="bg1">
                  <a:lumMod val="50000"/>
                </a:schemeClr>
              </a:solidFill>
            </a:ln>
            <a:effectLst/>
          </c:spPr>
          <c:marker>
            <c:symbol val="circle"/>
            <c:size val="15"/>
            <c:spPr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2016</c:v>
                </c:pt>
              </c:strCache>
            </c:strRef>
          </c:tx>
          <c:spPr>
            <a:ln w="57150">
              <a:solidFill>
                <a:schemeClr val="tx1">
                  <a:lumMod val="75000"/>
                  <a:lumOff val="25000"/>
                </a:schemeClr>
              </a:solidFill>
            </a:ln>
          </c:spPr>
          <c:marker>
            <c:symbol val="circle"/>
            <c:size val="15"/>
            <c:spPr>
              <a:solidFill>
                <a:prstClr val="white"/>
              </a:solidFill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3.5</c:v>
                </c:pt>
                <c:pt idx="1">
                  <c:v>6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849360"/>
        <c:axId val="355545888"/>
      </c:lineChart>
      <c:catAx>
        <c:axId val="591849360"/>
        <c:scaling>
          <c:orientation val="minMax"/>
        </c:scaling>
        <c:delete val="0"/>
        <c:axPos val="b"/>
        <c:majorGridlines>
          <c:spPr>
            <a:ln w="25400" cap="rnd">
              <a:solidFill>
                <a:schemeClr val="accent3">
                  <a:lumMod val="65000"/>
                </a:schemeClr>
              </a:solidFill>
              <a:prstDash val="sysDot"/>
            </a:ln>
          </c:spPr>
        </c:majorGridlines>
        <c:minorGridlines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</c:minorGridlines>
        <c:numFmt formatCode="General" sourceLinked="0"/>
        <c:majorTickMark val="out"/>
        <c:minorTickMark val="none"/>
        <c:tickLblPos val="nextTo"/>
        <c:spPr>
          <a:ln w="25400">
            <a:solidFill>
              <a:srgbClr val="FFFFFF">
                <a:lumMod val="50000"/>
              </a:srgbClr>
            </a:solidFill>
          </a:ln>
        </c:spPr>
        <c:txPr>
          <a:bodyPr/>
          <a:lstStyle/>
          <a:p>
            <a:pPr>
              <a:defRPr sz="14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55545888"/>
        <c:crosses val="autoZero"/>
        <c:auto val="1"/>
        <c:lblAlgn val="ctr"/>
        <c:lblOffset val="100"/>
        <c:noMultiLvlLbl val="0"/>
      </c:catAx>
      <c:valAx>
        <c:axId val="3555458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noFill/>
          <a:ln w="25400">
            <a:solidFill>
              <a:srgbClr val="FFFFFF">
                <a:lumMod val="50000"/>
              </a:srgbClr>
            </a:solidFill>
          </a:ln>
        </c:spPr>
        <c:txPr>
          <a:bodyPr/>
          <a:lstStyle/>
          <a:p>
            <a:pPr>
              <a:defRPr b="1"/>
            </a:pPr>
            <a:endParaRPr lang="ko-KR"/>
          </a:p>
        </c:txPr>
        <c:crossAx val="5918493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 b="0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="0">
          <a:latin typeface="Arial" pitchFamily="34" charset="0"/>
          <a:cs typeface="Arial" pitchFamily="34" charset="0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905287566563499E-2"/>
          <c:y val="3.908909647880545E-2"/>
          <c:w val="0.87244092552215369"/>
          <c:h val="0.797964247420195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/>
          </c:spPr>
          <c:explosion val="5"/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E3462"/>
              </a:solidFill>
              <a:ln w="28575">
                <a:solidFill>
                  <a:srgbClr val="344568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70C0"/>
              </a:solidFill>
              <a:ln w="28575">
                <a:solidFill>
                  <a:srgbClr val="005696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30"/>
      </c:doughnutChart>
    </c:plotArea>
    <c:legend>
      <c:legendPos val="b"/>
      <c:layout>
        <c:manualLayout>
          <c:xMode val="edge"/>
          <c:yMode val="edge"/>
          <c:x val="0.1163525022878884"/>
          <c:y val="0.85087940006477503"/>
          <c:w val="0.7519380797940507"/>
          <c:h val="6.9527875794060875E-2"/>
        </c:manualLayout>
      </c:layout>
      <c:overlay val="0"/>
      <c:txPr>
        <a:bodyPr/>
        <a:lstStyle/>
        <a:p>
          <a:pPr>
            <a:defRPr b="1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</c:view3D>
    <c:floor>
      <c:thickness val="0"/>
      <c:spPr>
        <a:ln>
          <a:noFill/>
        </a:ln>
      </c:spPr>
    </c:floor>
    <c:sideWall>
      <c:thickness val="0"/>
      <c:spPr>
        <a:ln>
          <a:noFill/>
        </a:ln>
      </c:spPr>
    </c:sideWall>
    <c:backWall>
      <c:thickness val="0"/>
      <c:spPr>
        <a:ln>
          <a:noFill/>
        </a:ln>
      </c:spPr>
    </c:backWall>
    <c:plotArea>
      <c:layout>
        <c:manualLayout>
          <c:layoutTarget val="inner"/>
          <c:xMode val="edge"/>
          <c:yMode val="edge"/>
          <c:x val="0"/>
          <c:y val="0"/>
          <c:w val="1"/>
          <c:h val="0.8768733414959906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134889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134889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c:spPr>
          </c:dPt>
          <c:dPt>
            <c:idx val="2"/>
            <c:invertIfNegative val="0"/>
            <c:bubble3D val="0"/>
            <c:spPr>
              <a:solidFill>
                <a:srgbClr val="134889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c:spPr>
          </c:dPt>
          <c:dPt>
            <c:idx val="3"/>
            <c:invertIfNegative val="0"/>
            <c:bubble3D val="0"/>
            <c:spPr>
              <a:solidFill>
                <a:srgbClr val="134889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80C6FB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c:spPr>
          <c:invertIfNegative val="0"/>
          <c:dLbls>
            <c:dLbl>
              <c:idx val="0"/>
              <c:layout>
                <c:manualLayout>
                  <c:x val="2.8449126838303942E-2"/>
                  <c:y val="-2.9394875246529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528811274515909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3.7932169117738584E-2"/>
                  <c:y val="-1.17581815543223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3.4771155024593763E-2"/>
                  <c:y val="-1.17579500986117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594887472"/>
        <c:axId val="594888032"/>
        <c:axId val="0"/>
      </c:bar3DChart>
      <c:catAx>
        <c:axId val="594887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8575">
            <a:solidFill>
              <a:schemeClr val="bg2">
                <a:lumMod val="60000"/>
                <a:lumOff val="40000"/>
              </a:schemeClr>
            </a:solidFill>
          </a:ln>
        </c:spPr>
        <c:txPr>
          <a:bodyPr/>
          <a:lstStyle/>
          <a:p>
            <a: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94888032"/>
        <c:crosses val="autoZero"/>
        <c:auto val="1"/>
        <c:lblAlgn val="ctr"/>
        <c:lblOffset val="100"/>
        <c:noMultiLvlLbl val="0"/>
      </c:catAx>
      <c:valAx>
        <c:axId val="594888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594887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4.9928565013023583E-2"/>
          <c:y val="0.11585864006220373"/>
          <c:w val="0.79942715461424696"/>
          <c:h val="0.4940711462450593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TEXT</c:v>
                </c:pt>
              </c:strCache>
            </c:strRef>
          </c:tx>
          <c:spPr>
            <a:solidFill>
              <a:srgbClr val="0E3462"/>
            </a:solidFill>
            <a:ln w="12060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000000"/>
              </a:contourClr>
            </a:sp3d>
          </c:spPr>
          <c:invertIfNegative val="0"/>
          <c:cat>
            <c:strRef>
              <c:f>Sheet1!$B$1:$E$1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</c:v>
                </c:pt>
                <c:pt idx="1">
                  <c:v>10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shape val="cone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TEXT</c:v>
                </c:pt>
              </c:strCache>
            </c:strRef>
          </c:tx>
          <c:spPr>
            <a:solidFill>
              <a:sysClr val="windowText" lastClr="000000">
                <a:lumMod val="75000"/>
                <a:lumOff val="25000"/>
              </a:sysClr>
            </a:solidFill>
            <a:ln w="12060">
              <a:noFill/>
              <a:prstDash val="solid"/>
            </a:ln>
          </c:spPr>
          <c:invertIfNegative val="0"/>
          <c:cat>
            <c:strRef>
              <c:f>Sheet1!$B$1:$E$1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30.6</c:v>
                </c:pt>
                <c:pt idx="1">
                  <c:v>15</c:v>
                </c:pt>
                <c:pt idx="2">
                  <c:v>40</c:v>
                </c:pt>
                <c:pt idx="3">
                  <c:v>20</c:v>
                </c:pt>
              </c:numCache>
            </c:numRef>
          </c:val>
          <c:shape val="cone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TEXT</c:v>
                </c:pt>
              </c:strCache>
            </c:strRef>
          </c:tx>
          <c:spPr>
            <a:solidFill>
              <a:srgbClr val="0070C0"/>
            </a:solidFill>
            <a:ln w="12060">
              <a:noFill/>
              <a:prstDash val="solid"/>
            </a:ln>
          </c:spPr>
          <c:invertIfNegative val="0"/>
          <c:cat>
            <c:strRef>
              <c:f>Sheet1!$B$1:$E$1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10.9</c:v>
                </c:pt>
                <c:pt idx="1">
                  <c:v>30</c:v>
                </c:pt>
                <c:pt idx="2">
                  <c:v>25</c:v>
                </c:pt>
                <c:pt idx="3">
                  <c:v>35</c:v>
                </c:pt>
              </c:numCache>
            </c:numRef>
          </c:val>
          <c:shape val="cone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TEXT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</c:spPr>
          <c:invertIfNegative val="0"/>
          <c:cat>
            <c:strRef>
              <c:f>Sheet1!$B$1:$E$1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30.9</c:v>
                </c:pt>
                <c:pt idx="1">
                  <c:v>25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  <c:shape val="cone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564876432"/>
        <c:axId val="564876992"/>
        <c:axId val="0"/>
      </c:bar3DChart>
      <c:catAx>
        <c:axId val="564876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64876992"/>
        <c:crosses val="autoZero"/>
        <c:auto val="1"/>
        <c:lblAlgn val="ctr"/>
        <c:lblOffset val="100"/>
        <c:noMultiLvlLbl val="0"/>
      </c:catAx>
      <c:valAx>
        <c:axId val="564876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ko-KR"/>
          </a:p>
        </c:txPr>
        <c:crossAx val="564876432"/>
        <c:crosses val="autoZero"/>
        <c:crossBetween val="between"/>
      </c:valAx>
      <c:spPr>
        <a:noFill/>
        <a:ln w="24120">
          <a:noFill/>
        </a:ln>
      </c:spPr>
    </c:plotArea>
    <c:legend>
      <c:legendPos val="r"/>
      <c:layout>
        <c:manualLayout>
          <c:xMode val="edge"/>
          <c:yMode val="edge"/>
          <c:x val="0.86959935331277716"/>
          <c:y val="0.2336059487696166"/>
          <c:w val="8.5419119188048259E-2"/>
          <c:h val="0.27131383264157349"/>
        </c:manualLayout>
      </c:layout>
      <c:overlay val="0"/>
      <c:spPr>
        <a:noFill/>
        <a:ln w="12060">
          <a:solidFill>
            <a:srgbClr val="969696"/>
          </a:solidFill>
          <a:prstDash val="solid"/>
        </a:ln>
      </c:spPr>
      <c:txPr>
        <a:bodyPr/>
        <a:lstStyle/>
        <a:p>
          <a:pPr>
            <a:defRPr sz="1396" b="1" i="0" u="none" strike="noStrike" baseline="0">
              <a:solidFill>
                <a:srgbClr val="808080"/>
              </a:solidFill>
              <a:latin typeface="맑은 고딕"/>
              <a:ea typeface="맑은 고딕"/>
              <a:cs typeface="맑은 고딕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2065" b="1" i="0" u="none" strike="noStrike" baseline="0">
          <a:solidFill>
            <a:schemeClr val="tx1"/>
          </a:solidFill>
          <a:latin typeface="맑은 고딕"/>
          <a:ea typeface="맑은 고딕"/>
          <a:cs typeface="맑은 고딕"/>
        </a:defRPr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2016-07-07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84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2016-07-07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2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33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05"/>
          <a:stretch/>
        </p:blipFill>
        <p:spPr>
          <a:xfrm>
            <a:off x="571" y="429"/>
            <a:ext cx="9142857" cy="1162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9" b="18497"/>
          <a:stretch/>
        </p:blipFill>
        <p:spPr>
          <a:xfrm>
            <a:off x="571" y="2996953"/>
            <a:ext cx="9142857" cy="25922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52"/>
          <a:stretch/>
        </p:blipFill>
        <p:spPr>
          <a:xfrm>
            <a:off x="571" y="4509120"/>
            <a:ext cx="9142857" cy="23484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78353" r="20072"/>
          <a:stretch/>
        </p:blipFill>
        <p:spPr>
          <a:xfrm>
            <a:off x="1835696" y="5373216"/>
            <a:ext cx="5472608" cy="14843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1" b="20597"/>
          <a:stretch/>
        </p:blipFill>
        <p:spPr>
          <a:xfrm>
            <a:off x="571" y="4293097"/>
            <a:ext cx="9142857" cy="11521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51050" r="20072"/>
          <a:stretch/>
        </p:blipFill>
        <p:spPr>
          <a:xfrm>
            <a:off x="3131840" y="3501008"/>
            <a:ext cx="4176464" cy="3356563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3583556" y="2078552"/>
            <a:ext cx="1976889" cy="27032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719572" y="1077888"/>
            <a:ext cx="7704856" cy="893961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5400" b="1" kern="120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03"/>
          <a:stretch/>
        </p:blipFill>
        <p:spPr>
          <a:xfrm>
            <a:off x="571" y="429"/>
            <a:ext cx="9142857" cy="15563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4"/>
          <a:stretch/>
        </p:blipFill>
        <p:spPr>
          <a:xfrm>
            <a:off x="571" y="5589240"/>
            <a:ext cx="9142857" cy="12683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89904" r="11409"/>
          <a:stretch/>
        </p:blipFill>
        <p:spPr>
          <a:xfrm>
            <a:off x="1187624" y="6165304"/>
            <a:ext cx="6912768" cy="6922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5"/>
          <a:stretch/>
        </p:blipFill>
        <p:spPr>
          <a:xfrm>
            <a:off x="571" y="6669360"/>
            <a:ext cx="9142857" cy="188211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738113" y="495143"/>
            <a:ext cx="7667773" cy="566936"/>
          </a:xfrm>
        </p:spPr>
        <p:txBody>
          <a:bodyPr>
            <a:noAutofit/>
          </a:bodyPr>
          <a:lstStyle>
            <a:lvl1pPr algn="ctr">
              <a:defRPr sz="4800" b="1" cap="none" spc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9" b="25847"/>
          <a:stretch/>
        </p:blipFill>
        <p:spPr>
          <a:xfrm>
            <a:off x="571" y="2492897"/>
            <a:ext cx="9142857" cy="25922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2"/>
          <a:stretch/>
        </p:blipFill>
        <p:spPr>
          <a:xfrm>
            <a:off x="571" y="4797152"/>
            <a:ext cx="9142857" cy="20604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2"/>
          <a:stretch/>
        </p:blipFill>
        <p:spPr>
          <a:xfrm>
            <a:off x="571" y="4792888"/>
            <a:ext cx="9142857" cy="20604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4844" r="5107" b="51051"/>
          <a:stretch/>
        </p:blipFill>
        <p:spPr>
          <a:xfrm>
            <a:off x="395536" y="332655"/>
            <a:ext cx="8280920" cy="3024337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31251" y="1052736"/>
            <a:ext cx="6881498" cy="1143000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4"/>
          <a:stretch/>
        </p:blipFill>
        <p:spPr>
          <a:xfrm>
            <a:off x="571" y="7695"/>
            <a:ext cx="9142857" cy="9082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6" t="3795" r="1169" b="86754"/>
          <a:stretch/>
        </p:blipFill>
        <p:spPr>
          <a:xfrm>
            <a:off x="7668344" y="260647"/>
            <a:ext cx="1368152" cy="6480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7" t="81504"/>
          <a:stretch/>
        </p:blipFill>
        <p:spPr>
          <a:xfrm>
            <a:off x="7956376" y="5589240"/>
            <a:ext cx="1187052" cy="126833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5"/>
          <a:stretch/>
        </p:blipFill>
        <p:spPr>
          <a:xfrm>
            <a:off x="571" y="6669360"/>
            <a:ext cx="9142857" cy="188211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477888" y="1481335"/>
            <a:ext cx="7488832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7504" y="11067"/>
            <a:ext cx="6563072" cy="922114"/>
          </a:xfrm>
        </p:spPr>
        <p:txBody>
          <a:bodyPr>
            <a:normAutofit/>
          </a:bodyPr>
          <a:lstStyle>
            <a:lvl1pPr algn="l">
              <a:defRPr sz="4400" b="1"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4"/>
          <a:stretch/>
        </p:blipFill>
        <p:spPr>
          <a:xfrm>
            <a:off x="571" y="7695"/>
            <a:ext cx="9142857" cy="9082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6" t="3795" r="1169" b="86754"/>
          <a:stretch/>
        </p:blipFill>
        <p:spPr>
          <a:xfrm>
            <a:off x="7668344" y="260647"/>
            <a:ext cx="1368152" cy="6480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7" t="81504"/>
          <a:stretch/>
        </p:blipFill>
        <p:spPr>
          <a:xfrm>
            <a:off x="7956376" y="5589240"/>
            <a:ext cx="1187052" cy="12683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5"/>
          <a:stretch/>
        </p:blipFill>
        <p:spPr>
          <a:xfrm>
            <a:off x="571" y="6669360"/>
            <a:ext cx="9142857" cy="188211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477888" y="1481335"/>
            <a:ext cx="7488832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07504" y="11067"/>
            <a:ext cx="6563072" cy="922114"/>
          </a:xfrm>
        </p:spPr>
        <p:txBody>
          <a:bodyPr>
            <a:normAutofit/>
          </a:bodyPr>
          <a:lstStyle>
            <a:lvl1pPr algn="l">
              <a:defRPr sz="4400" b="1"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3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  <p:sldLayoutId id="2147483657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tmanager.co.kr/" TargetMode="External"/><Relationship Id="rId3" Type="http://schemas.openxmlformats.org/officeDocument/2006/relationships/image" Target="../media/image30.png"/><Relationship Id="rId7" Type="http://schemas.openxmlformats.org/officeDocument/2006/relationships/hyperlink" Target="mailto:cs@ptmanager.co.k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openxmlformats.org/officeDocument/2006/relationships/image" Target="../media/image32.jpeg"/><Relationship Id="rId10" Type="http://schemas.openxmlformats.org/officeDocument/2006/relationships/hyperlink" Target="http://www.pptworld.co.kr/" TargetMode="External"/><Relationship Id="rId4" Type="http://schemas.openxmlformats.org/officeDocument/2006/relationships/image" Target="../media/image31.png"/><Relationship Id="rId9" Type="http://schemas.openxmlformats.org/officeDocument/2006/relationships/hyperlink" Target="mailto:cs@pptworld.co.k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>
            <a:spLocks noGrp="1"/>
          </p:cNvSpPr>
          <p:nvPr>
            <p:ph type="ctrTitle"/>
          </p:nvPr>
        </p:nvSpPr>
        <p:spPr>
          <a:xfrm>
            <a:off x="287524" y="1196752"/>
            <a:ext cx="8568952" cy="1008112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PPT WORLD TEMPLATE</a:t>
            </a:r>
            <a:endParaRPr lang="ko-KR" altLang="en-US" sz="5400" dirty="0"/>
          </a:p>
        </p:txBody>
      </p:sp>
      <p:sp>
        <p:nvSpPr>
          <p:cNvPr id="8" name="부제목 6"/>
          <p:cNvSpPr>
            <a:spLocks noGrp="1"/>
          </p:cNvSpPr>
          <p:nvPr>
            <p:ph type="subTitle" idx="1"/>
          </p:nvPr>
        </p:nvSpPr>
        <p:spPr>
          <a:xfrm>
            <a:off x="935818" y="2117791"/>
            <a:ext cx="7272365" cy="447113"/>
          </a:xfrm>
        </p:spPr>
        <p:txBody>
          <a:bodyPr>
            <a:normAutofit/>
          </a:bodyPr>
          <a:lstStyle/>
          <a:p>
            <a:r>
              <a:rPr lang="en-US" altLang="ko-KR" sz="900" dirty="0" smtClean="0">
                <a:effectLst/>
                <a:latin typeface="Arial" pitchFamily="34" charset="0"/>
                <a:cs typeface="Arial" pitchFamily="34" charset="0"/>
              </a:rPr>
              <a:t>What is the relative number of presentations that will  target the audience as a logical expression unnecessary information </a:t>
            </a:r>
          </a:p>
          <a:p>
            <a:r>
              <a:rPr lang="en-US" altLang="ko-KR" sz="900" dirty="0" smtClean="0">
                <a:effectLst/>
                <a:latin typeface="Arial" pitchFamily="34" charset="0"/>
                <a:cs typeface="Arial" pitchFamily="34" charset="0"/>
              </a:rPr>
              <a:t>is released  or  increased alignment will fail.</a:t>
            </a:r>
          </a:p>
          <a:p>
            <a:endParaRPr lang="en-US" altLang="ko-KR" sz="900" dirty="0" smtClean="0">
              <a:effectLst/>
              <a:latin typeface="Arial" pitchFamily="34" charset="0"/>
              <a:cs typeface="Arial" pitchFamily="34" charset="0"/>
            </a:endParaRPr>
          </a:p>
          <a:p>
            <a:endParaRPr lang="ko-KR" altLang="en-US" sz="9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1098" y="764704"/>
            <a:ext cx="378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F3654"/>
                </a:solidFill>
                <a:latin typeface="Arial" pitchFamily="34" charset="0"/>
                <a:cs typeface="Arial" pitchFamily="34" charset="0"/>
              </a:rPr>
              <a:t>No.1 Presentation </a:t>
            </a:r>
            <a:endParaRPr lang="ko-KR" altLang="en-US" sz="3000" b="1" dirty="0">
              <a:solidFill>
                <a:srgbClr val="0F365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자유형 114"/>
          <p:cNvSpPr/>
          <p:nvPr/>
        </p:nvSpPr>
        <p:spPr>
          <a:xfrm rot="5400000" flipH="1" flipV="1">
            <a:off x="5408219" y="4897069"/>
            <a:ext cx="1129680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 113"/>
          <p:cNvSpPr/>
          <p:nvPr/>
        </p:nvSpPr>
        <p:spPr>
          <a:xfrm rot="5400000" flipH="1" flipV="1">
            <a:off x="5025321" y="4952323"/>
            <a:ext cx="1019175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 112"/>
          <p:cNvSpPr/>
          <p:nvPr/>
        </p:nvSpPr>
        <p:spPr>
          <a:xfrm rot="5400000" flipH="1" flipV="1">
            <a:off x="4630402" y="5005082"/>
            <a:ext cx="913656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자유형 111"/>
          <p:cNvSpPr/>
          <p:nvPr/>
        </p:nvSpPr>
        <p:spPr>
          <a:xfrm rot="5400000" flipH="1" flipV="1">
            <a:off x="4182726" y="5005082"/>
            <a:ext cx="913656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 rot="5400000" flipH="1" flipV="1">
            <a:off x="893198" y="4872291"/>
            <a:ext cx="1224135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자유형 105"/>
          <p:cNvSpPr/>
          <p:nvPr/>
        </p:nvSpPr>
        <p:spPr>
          <a:xfrm rot="5400000" flipH="1" flipV="1">
            <a:off x="1460334" y="4975539"/>
            <a:ext cx="1017637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자유형 106"/>
          <p:cNvSpPr/>
          <p:nvPr/>
        </p:nvSpPr>
        <p:spPr>
          <a:xfrm rot="5400000" flipH="1" flipV="1">
            <a:off x="1900183" y="4945264"/>
            <a:ext cx="1033290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자유형 107"/>
          <p:cNvSpPr/>
          <p:nvPr/>
        </p:nvSpPr>
        <p:spPr>
          <a:xfrm rot="5400000" flipH="1" flipV="1">
            <a:off x="2403248" y="4997255"/>
            <a:ext cx="948359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자유형 108"/>
          <p:cNvSpPr/>
          <p:nvPr/>
        </p:nvSpPr>
        <p:spPr>
          <a:xfrm rot="5400000" flipH="1" flipV="1">
            <a:off x="2841398" y="4997255"/>
            <a:ext cx="948359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자유형 109"/>
          <p:cNvSpPr/>
          <p:nvPr/>
        </p:nvSpPr>
        <p:spPr>
          <a:xfrm rot="5400000" flipH="1" flipV="1">
            <a:off x="3411372" y="5122233"/>
            <a:ext cx="679353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자유형 110"/>
          <p:cNvSpPr/>
          <p:nvPr/>
        </p:nvSpPr>
        <p:spPr>
          <a:xfrm rot="5400000" flipH="1" flipV="1">
            <a:off x="3850489" y="5158623"/>
            <a:ext cx="644674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660232" y="1988840"/>
            <a:ext cx="2088232" cy="3816424"/>
          </a:xfrm>
          <a:prstGeom prst="roundRect">
            <a:avLst>
              <a:gd name="adj" fmla="val 9369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070743" y="4450358"/>
            <a:ext cx="296863" cy="1185863"/>
          </a:xfrm>
          <a:prstGeom prst="rect">
            <a:avLst/>
          </a:prstGeom>
          <a:solidFill>
            <a:srgbClr val="0E346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515243" y="4650383"/>
            <a:ext cx="295275" cy="9858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959743" y="4612283"/>
            <a:ext cx="306388" cy="1023938"/>
          </a:xfrm>
          <a:prstGeom prst="rect">
            <a:avLst/>
          </a:prstGeom>
          <a:solidFill>
            <a:srgbClr val="0070C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413768" y="4698008"/>
            <a:ext cx="295275" cy="938213"/>
          </a:xfrm>
          <a:prstGeom prst="rect">
            <a:avLst/>
          </a:prstGeom>
          <a:solidFill>
            <a:schemeClr val="bg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858268" y="4688483"/>
            <a:ext cx="295275" cy="947738"/>
          </a:xfrm>
          <a:prstGeom prst="rect">
            <a:avLst/>
          </a:prstGeom>
          <a:solidFill>
            <a:srgbClr val="0E346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3302768" y="4982171"/>
            <a:ext cx="295275" cy="654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3745681" y="5029796"/>
            <a:ext cx="296862" cy="606425"/>
          </a:xfrm>
          <a:prstGeom prst="rect">
            <a:avLst/>
          </a:prstGeom>
          <a:solidFill>
            <a:srgbClr val="0070C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4190181" y="4707533"/>
            <a:ext cx="306387" cy="928688"/>
          </a:xfrm>
          <a:prstGeom prst="rect">
            <a:avLst/>
          </a:prstGeom>
          <a:solidFill>
            <a:schemeClr val="bg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4644206" y="4734521"/>
            <a:ext cx="296862" cy="901700"/>
          </a:xfrm>
          <a:prstGeom prst="rect">
            <a:avLst/>
          </a:prstGeom>
          <a:solidFill>
            <a:srgbClr val="0E346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5088706" y="4612283"/>
            <a:ext cx="296862" cy="1023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5533206" y="4517033"/>
            <a:ext cx="296862" cy="1119188"/>
          </a:xfrm>
          <a:prstGeom prst="rect">
            <a:avLst/>
          </a:prstGeom>
          <a:solidFill>
            <a:srgbClr val="0070C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5977706" y="4080471"/>
            <a:ext cx="296862" cy="1555750"/>
          </a:xfrm>
          <a:prstGeom prst="rect">
            <a:avLst/>
          </a:prstGeom>
          <a:solidFill>
            <a:schemeClr val="bg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825588" y="5636221"/>
            <a:ext cx="180000" cy="1587"/>
          </a:xfrm>
          <a:prstGeom prst="line">
            <a:avLst/>
          </a:prstGeom>
          <a:noFill/>
          <a:ln w="158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그룹 120"/>
          <p:cNvGrpSpPr/>
          <p:nvPr/>
        </p:nvGrpSpPr>
        <p:grpSpPr>
          <a:xfrm>
            <a:off x="825588" y="2885083"/>
            <a:ext cx="5688693" cy="2752725"/>
            <a:chOff x="825588" y="2885083"/>
            <a:chExt cx="5688693" cy="2752725"/>
          </a:xfrm>
        </p:grpSpPr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1002481" y="2885083"/>
              <a:ext cx="1587" cy="2751138"/>
            </a:xfrm>
            <a:prstGeom prst="lin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Line 22"/>
            <p:cNvSpPr>
              <a:spLocks noChangeShapeType="1"/>
            </p:cNvSpPr>
            <p:nvPr/>
          </p:nvSpPr>
          <p:spPr bwMode="auto">
            <a:xfrm>
              <a:off x="825588" y="4867871"/>
              <a:ext cx="180000" cy="1587"/>
            </a:xfrm>
            <a:prstGeom prst="lin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Line 23"/>
            <p:cNvSpPr>
              <a:spLocks noChangeShapeType="1"/>
            </p:cNvSpPr>
            <p:nvPr/>
          </p:nvSpPr>
          <p:spPr bwMode="auto">
            <a:xfrm>
              <a:off x="825588" y="4109046"/>
              <a:ext cx="180000" cy="1587"/>
            </a:xfrm>
            <a:prstGeom prst="lin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Line 24"/>
            <p:cNvSpPr>
              <a:spLocks noChangeShapeType="1"/>
            </p:cNvSpPr>
            <p:nvPr/>
          </p:nvSpPr>
          <p:spPr bwMode="auto">
            <a:xfrm>
              <a:off x="825588" y="3340696"/>
              <a:ext cx="180000" cy="1587"/>
            </a:xfrm>
            <a:prstGeom prst="lin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1002481" y="5636221"/>
              <a:ext cx="5511800" cy="1587"/>
            </a:xfrm>
            <a:prstGeom prst="lin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2034436" y="4319265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C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Rectangle 27"/>
          <p:cNvSpPr>
            <a:spLocks noChangeArrowheads="1"/>
          </p:cNvSpPr>
          <p:nvPr/>
        </p:nvSpPr>
        <p:spPr bwMode="auto">
          <a:xfrm>
            <a:off x="2490049" y="4404990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D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1" name="Rectangle 28"/>
          <p:cNvSpPr>
            <a:spLocks noChangeArrowheads="1"/>
          </p:cNvSpPr>
          <p:nvPr/>
        </p:nvSpPr>
        <p:spPr bwMode="auto">
          <a:xfrm>
            <a:off x="2932961" y="4395465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A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2" name="Rectangle 29"/>
          <p:cNvSpPr>
            <a:spLocks noChangeArrowheads="1"/>
          </p:cNvSpPr>
          <p:nvPr/>
        </p:nvSpPr>
        <p:spPr bwMode="auto">
          <a:xfrm>
            <a:off x="3371905" y="4689153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B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3816405" y="4736778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C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4" name="Rectangle 31"/>
          <p:cNvSpPr>
            <a:spLocks noChangeArrowheads="1"/>
          </p:cNvSpPr>
          <p:nvPr/>
        </p:nvSpPr>
        <p:spPr bwMode="auto">
          <a:xfrm>
            <a:off x="4266461" y="4414515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D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4720486" y="4443090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A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6" name="Rectangle 33"/>
          <p:cNvSpPr>
            <a:spLocks noChangeArrowheads="1"/>
          </p:cNvSpPr>
          <p:nvPr/>
        </p:nvSpPr>
        <p:spPr bwMode="auto">
          <a:xfrm>
            <a:off x="5164986" y="4319265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B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Rectangle 34"/>
          <p:cNvSpPr>
            <a:spLocks noChangeArrowheads="1"/>
          </p:cNvSpPr>
          <p:nvPr/>
        </p:nvSpPr>
        <p:spPr bwMode="auto">
          <a:xfrm>
            <a:off x="5609486" y="4225603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C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Rectangle 35"/>
          <p:cNvSpPr>
            <a:spLocks noChangeArrowheads="1"/>
          </p:cNvSpPr>
          <p:nvPr/>
        </p:nvSpPr>
        <p:spPr bwMode="auto">
          <a:xfrm>
            <a:off x="6053986" y="3789040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D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9" name="Rectangle 36"/>
          <p:cNvSpPr>
            <a:spLocks noChangeArrowheads="1"/>
          </p:cNvSpPr>
          <p:nvPr/>
        </p:nvSpPr>
        <p:spPr bwMode="auto">
          <a:xfrm>
            <a:off x="1591524" y="4366890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B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0" name="Rectangle 37"/>
          <p:cNvSpPr>
            <a:spLocks noChangeArrowheads="1"/>
          </p:cNvSpPr>
          <p:nvPr/>
        </p:nvSpPr>
        <p:spPr bwMode="auto">
          <a:xfrm>
            <a:off x="1147024" y="4168453"/>
            <a:ext cx="1474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돋움체" pitchFamily="49" charset="-127"/>
                <a:cs typeface="굴림" pitchFamily="50" charset="-127"/>
              </a:rPr>
              <a:t>A</a:t>
            </a:r>
            <a:endParaRPr kumimoji="1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3" name="그룹 122"/>
          <p:cNvGrpSpPr/>
          <p:nvPr/>
        </p:nvGrpSpPr>
        <p:grpSpPr>
          <a:xfrm>
            <a:off x="1140043" y="5740996"/>
            <a:ext cx="5100701" cy="246221"/>
            <a:chOff x="1140043" y="5740996"/>
            <a:chExt cx="5100701" cy="246221"/>
          </a:xfrm>
        </p:grpSpPr>
        <p:sp>
          <p:nvSpPr>
            <p:cNvPr id="52" name="Rectangle 39"/>
            <p:cNvSpPr>
              <a:spLocks noChangeArrowheads="1"/>
            </p:cNvSpPr>
            <p:nvPr/>
          </p:nvSpPr>
          <p:spPr bwMode="auto">
            <a:xfrm>
              <a:off x="1140043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1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3" name="Rectangle 40"/>
            <p:cNvSpPr>
              <a:spLocks noChangeArrowheads="1"/>
            </p:cNvSpPr>
            <p:nvPr/>
          </p:nvSpPr>
          <p:spPr bwMode="auto">
            <a:xfrm>
              <a:off x="1594068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2</a:t>
              </a:r>
              <a:endPara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4" name="Rectangle 41"/>
            <p:cNvSpPr>
              <a:spLocks noChangeArrowheads="1"/>
            </p:cNvSpPr>
            <p:nvPr/>
          </p:nvSpPr>
          <p:spPr bwMode="auto">
            <a:xfrm>
              <a:off x="2048093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3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5" name="Rectangle 42"/>
            <p:cNvSpPr>
              <a:spLocks noChangeArrowheads="1"/>
            </p:cNvSpPr>
            <p:nvPr/>
          </p:nvSpPr>
          <p:spPr bwMode="auto">
            <a:xfrm>
              <a:off x="2510055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4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2945030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5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3399055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6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3853080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7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4297580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8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60" name="Rectangle 47"/>
            <p:cNvSpPr>
              <a:spLocks noChangeArrowheads="1"/>
            </p:cNvSpPr>
            <p:nvPr/>
          </p:nvSpPr>
          <p:spPr bwMode="auto">
            <a:xfrm>
              <a:off x="4742080" y="5740996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9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61" name="Rectangle 48"/>
            <p:cNvSpPr>
              <a:spLocks noChangeArrowheads="1"/>
            </p:cNvSpPr>
            <p:nvPr/>
          </p:nvSpPr>
          <p:spPr bwMode="auto">
            <a:xfrm>
              <a:off x="5124118" y="5740996"/>
              <a:ext cx="22762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10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62" name="Rectangle 49"/>
            <p:cNvSpPr>
              <a:spLocks noChangeArrowheads="1"/>
            </p:cNvSpPr>
            <p:nvPr/>
          </p:nvSpPr>
          <p:spPr bwMode="auto">
            <a:xfrm>
              <a:off x="5583816" y="5740996"/>
              <a:ext cx="21627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11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63" name="Rectangle 50"/>
            <p:cNvSpPr>
              <a:spLocks noChangeArrowheads="1"/>
            </p:cNvSpPr>
            <p:nvPr/>
          </p:nvSpPr>
          <p:spPr bwMode="auto">
            <a:xfrm>
              <a:off x="6013118" y="5740996"/>
              <a:ext cx="22762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돋움체" pitchFamily="49" charset="-127"/>
                  <a:cs typeface="Arial" pitchFamily="34" charset="0"/>
                </a:rPr>
                <a:t>12</a:t>
              </a:r>
              <a:endPara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  <p:grpSp>
        <p:nvGrpSpPr>
          <p:cNvPr id="4" name="그룹 121"/>
          <p:cNvGrpSpPr/>
          <p:nvPr/>
        </p:nvGrpSpPr>
        <p:grpSpPr>
          <a:xfrm>
            <a:off x="467544" y="3192463"/>
            <a:ext cx="341440" cy="2529661"/>
            <a:chOff x="467544" y="3192463"/>
            <a:chExt cx="341440" cy="2529661"/>
          </a:xfrm>
        </p:grpSpPr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467544" y="3192463"/>
              <a:ext cx="34144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300</a:t>
              </a:r>
              <a:endPara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4" name="Rectangle 51"/>
            <p:cNvSpPr>
              <a:spLocks noChangeArrowheads="1"/>
            </p:cNvSpPr>
            <p:nvPr/>
          </p:nvSpPr>
          <p:spPr bwMode="auto">
            <a:xfrm>
              <a:off x="467544" y="3943350"/>
              <a:ext cx="34144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200</a:t>
              </a:r>
              <a:endParaRPr kumimoji="1" lang="ko-KR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5" name="Rectangle 52"/>
            <p:cNvSpPr>
              <a:spLocks noChangeArrowheads="1"/>
            </p:cNvSpPr>
            <p:nvPr/>
          </p:nvSpPr>
          <p:spPr bwMode="auto">
            <a:xfrm>
              <a:off x="467544" y="4694237"/>
              <a:ext cx="34144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100</a:t>
              </a:r>
              <a:endParaRPr kumimoji="1" lang="ko-KR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6" name="Rectangle 53"/>
            <p:cNvSpPr>
              <a:spLocks noChangeArrowheads="1"/>
            </p:cNvSpPr>
            <p:nvPr/>
          </p:nvSpPr>
          <p:spPr bwMode="auto">
            <a:xfrm>
              <a:off x="574144" y="5445125"/>
              <a:ext cx="12824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MS PGothic" pitchFamily="34" charset="-128"/>
                  <a:cs typeface="Arial" pitchFamily="34" charset="0"/>
                </a:rPr>
                <a:t>0</a:t>
              </a:r>
              <a:endParaRPr kumimoji="1" lang="ko-KR" altLang="ko-K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1150118" y="1788121"/>
            <a:ext cx="4994275" cy="1892300"/>
            <a:chOff x="666" y="1399"/>
            <a:chExt cx="3146" cy="1192"/>
          </a:xfrm>
        </p:grpSpPr>
        <p:sp>
          <p:nvSpPr>
            <p:cNvPr id="68" name="Freeform 55"/>
            <p:cNvSpPr>
              <a:spLocks/>
            </p:cNvSpPr>
            <p:nvPr/>
          </p:nvSpPr>
          <p:spPr bwMode="auto">
            <a:xfrm>
              <a:off x="691" y="1590"/>
              <a:ext cx="3097" cy="977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279" y="578"/>
                </a:cxn>
                <a:cxn ang="0">
                  <a:pos x="564" y="548"/>
                </a:cxn>
                <a:cxn ang="0">
                  <a:pos x="843" y="631"/>
                </a:cxn>
                <a:cxn ang="0">
                  <a:pos x="1127" y="614"/>
                </a:cxn>
                <a:cxn ang="0">
                  <a:pos x="1406" y="923"/>
                </a:cxn>
                <a:cxn ang="0">
                  <a:pos x="1691" y="977"/>
                </a:cxn>
                <a:cxn ang="0">
                  <a:pos x="1970" y="643"/>
                </a:cxn>
                <a:cxn ang="0">
                  <a:pos x="2249" y="661"/>
                </a:cxn>
                <a:cxn ang="0">
                  <a:pos x="2534" y="548"/>
                </a:cxn>
                <a:cxn ang="0">
                  <a:pos x="2813" y="447"/>
                </a:cxn>
                <a:cxn ang="0">
                  <a:pos x="3097" y="0"/>
                </a:cxn>
              </a:cxnLst>
              <a:rect l="0" t="0" r="r" b="b"/>
              <a:pathLst>
                <a:path w="3097" h="977">
                  <a:moveTo>
                    <a:pt x="0" y="381"/>
                  </a:moveTo>
                  <a:lnTo>
                    <a:pt x="279" y="578"/>
                  </a:lnTo>
                  <a:lnTo>
                    <a:pt x="564" y="548"/>
                  </a:lnTo>
                  <a:lnTo>
                    <a:pt x="843" y="631"/>
                  </a:lnTo>
                  <a:lnTo>
                    <a:pt x="1127" y="614"/>
                  </a:lnTo>
                  <a:lnTo>
                    <a:pt x="1406" y="923"/>
                  </a:lnTo>
                  <a:lnTo>
                    <a:pt x="1691" y="977"/>
                  </a:lnTo>
                  <a:lnTo>
                    <a:pt x="1970" y="643"/>
                  </a:lnTo>
                  <a:lnTo>
                    <a:pt x="2249" y="661"/>
                  </a:lnTo>
                  <a:lnTo>
                    <a:pt x="2534" y="548"/>
                  </a:lnTo>
                  <a:lnTo>
                    <a:pt x="2813" y="447"/>
                  </a:lnTo>
                  <a:lnTo>
                    <a:pt x="3097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9" name="Freeform 56"/>
            <p:cNvSpPr>
              <a:spLocks/>
            </p:cNvSpPr>
            <p:nvPr/>
          </p:nvSpPr>
          <p:spPr bwMode="auto">
            <a:xfrm>
              <a:off x="668" y="1947"/>
              <a:ext cx="47" cy="4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7" y="24"/>
                </a:cxn>
                <a:cxn ang="0">
                  <a:pos x="23" y="48"/>
                </a:cxn>
                <a:cxn ang="0">
                  <a:pos x="0" y="24"/>
                </a:cxn>
                <a:cxn ang="0">
                  <a:pos x="23" y="0"/>
                </a:cxn>
              </a:cxnLst>
              <a:rect l="0" t="0" r="r" b="b"/>
              <a:pathLst>
                <a:path w="47" h="48">
                  <a:moveTo>
                    <a:pt x="23" y="0"/>
                  </a:moveTo>
                  <a:lnTo>
                    <a:pt x="47" y="24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0" name="Freeform 57"/>
            <p:cNvSpPr>
              <a:spLocks/>
            </p:cNvSpPr>
            <p:nvPr/>
          </p:nvSpPr>
          <p:spPr bwMode="auto">
            <a:xfrm>
              <a:off x="946" y="2144"/>
              <a:ext cx="48" cy="4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24"/>
                </a:cxn>
                <a:cxn ang="0">
                  <a:pos x="24" y="47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8" h="47">
                  <a:moveTo>
                    <a:pt x="24" y="0"/>
                  </a:moveTo>
                  <a:lnTo>
                    <a:pt x="48" y="24"/>
                  </a:lnTo>
                  <a:lnTo>
                    <a:pt x="24" y="47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>
              <a:off x="1231" y="2114"/>
              <a:ext cx="48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24"/>
                </a:cxn>
                <a:cxn ang="0">
                  <a:pos x="24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lnTo>
                    <a:pt x="48" y="24"/>
                  </a:ln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2" name="Freeform 59"/>
            <p:cNvSpPr>
              <a:spLocks/>
            </p:cNvSpPr>
            <p:nvPr/>
          </p:nvSpPr>
          <p:spPr bwMode="auto">
            <a:xfrm>
              <a:off x="1510" y="2197"/>
              <a:ext cx="48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24"/>
                </a:cxn>
                <a:cxn ang="0">
                  <a:pos x="24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lnTo>
                    <a:pt x="48" y="24"/>
                  </a:ln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3" name="Freeform 60"/>
            <p:cNvSpPr>
              <a:spLocks/>
            </p:cNvSpPr>
            <p:nvPr/>
          </p:nvSpPr>
          <p:spPr bwMode="auto">
            <a:xfrm>
              <a:off x="1795" y="2179"/>
              <a:ext cx="47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4"/>
                </a:cxn>
                <a:cxn ang="0">
                  <a:pos x="24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lnTo>
                    <a:pt x="47" y="24"/>
                  </a:ln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4" name="Freeform 61"/>
            <p:cNvSpPr>
              <a:spLocks/>
            </p:cNvSpPr>
            <p:nvPr/>
          </p:nvSpPr>
          <p:spPr bwMode="auto">
            <a:xfrm>
              <a:off x="2074" y="2489"/>
              <a:ext cx="47" cy="4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7" y="24"/>
                </a:cxn>
                <a:cxn ang="0">
                  <a:pos x="23" y="48"/>
                </a:cxn>
                <a:cxn ang="0">
                  <a:pos x="0" y="24"/>
                </a:cxn>
                <a:cxn ang="0">
                  <a:pos x="23" y="0"/>
                </a:cxn>
              </a:cxnLst>
              <a:rect l="0" t="0" r="r" b="b"/>
              <a:pathLst>
                <a:path w="47" h="48">
                  <a:moveTo>
                    <a:pt x="23" y="0"/>
                  </a:moveTo>
                  <a:lnTo>
                    <a:pt x="47" y="24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5" name="Freeform 62"/>
            <p:cNvSpPr>
              <a:spLocks/>
            </p:cNvSpPr>
            <p:nvPr/>
          </p:nvSpPr>
          <p:spPr bwMode="auto">
            <a:xfrm>
              <a:off x="2359" y="2543"/>
              <a:ext cx="47" cy="4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7" y="24"/>
                </a:cxn>
                <a:cxn ang="0">
                  <a:pos x="23" y="48"/>
                </a:cxn>
                <a:cxn ang="0">
                  <a:pos x="0" y="24"/>
                </a:cxn>
                <a:cxn ang="0">
                  <a:pos x="23" y="0"/>
                </a:cxn>
              </a:cxnLst>
              <a:rect l="0" t="0" r="r" b="b"/>
              <a:pathLst>
                <a:path w="47" h="48">
                  <a:moveTo>
                    <a:pt x="23" y="0"/>
                  </a:moveTo>
                  <a:lnTo>
                    <a:pt x="47" y="24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6" name="Freeform 63"/>
            <p:cNvSpPr>
              <a:spLocks/>
            </p:cNvSpPr>
            <p:nvPr/>
          </p:nvSpPr>
          <p:spPr bwMode="auto">
            <a:xfrm>
              <a:off x="2637" y="2209"/>
              <a:ext cx="48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24"/>
                </a:cxn>
                <a:cxn ang="0">
                  <a:pos x="24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lnTo>
                    <a:pt x="48" y="24"/>
                  </a:ln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7" name="Freeform 64"/>
            <p:cNvSpPr>
              <a:spLocks/>
            </p:cNvSpPr>
            <p:nvPr/>
          </p:nvSpPr>
          <p:spPr bwMode="auto">
            <a:xfrm>
              <a:off x="2916" y="2227"/>
              <a:ext cx="48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24"/>
                </a:cxn>
                <a:cxn ang="0">
                  <a:pos x="24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lnTo>
                    <a:pt x="48" y="24"/>
                  </a:ln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3201" y="2114"/>
              <a:ext cx="47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4"/>
                </a:cxn>
                <a:cxn ang="0">
                  <a:pos x="24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lnTo>
                    <a:pt x="47" y="24"/>
                  </a:ln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9" name="Freeform 66"/>
            <p:cNvSpPr>
              <a:spLocks/>
            </p:cNvSpPr>
            <p:nvPr/>
          </p:nvSpPr>
          <p:spPr bwMode="auto">
            <a:xfrm>
              <a:off x="3480" y="2013"/>
              <a:ext cx="47" cy="4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23"/>
                </a:cxn>
                <a:cxn ang="0">
                  <a:pos x="24" y="47"/>
                </a:cxn>
                <a:cxn ang="0">
                  <a:pos x="0" y="23"/>
                </a:cxn>
                <a:cxn ang="0">
                  <a:pos x="24" y="0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47" y="23"/>
                  </a:lnTo>
                  <a:lnTo>
                    <a:pt x="24" y="47"/>
                  </a:lnTo>
                  <a:lnTo>
                    <a:pt x="0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0" name="Freeform 67"/>
            <p:cNvSpPr>
              <a:spLocks/>
            </p:cNvSpPr>
            <p:nvPr/>
          </p:nvSpPr>
          <p:spPr bwMode="auto">
            <a:xfrm>
              <a:off x="3765" y="1566"/>
              <a:ext cx="47" cy="47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7" y="24"/>
                </a:cxn>
                <a:cxn ang="0">
                  <a:pos x="23" y="47"/>
                </a:cxn>
                <a:cxn ang="0">
                  <a:pos x="0" y="24"/>
                </a:cxn>
                <a:cxn ang="0">
                  <a:pos x="23" y="0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lnTo>
                    <a:pt x="47" y="24"/>
                  </a:lnTo>
                  <a:lnTo>
                    <a:pt x="23" y="47"/>
                  </a:lnTo>
                  <a:lnTo>
                    <a:pt x="0" y="2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3413" y="1798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69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2" name="Rectangle 69"/>
            <p:cNvSpPr>
              <a:spLocks noChangeArrowheads="1"/>
            </p:cNvSpPr>
            <p:nvPr/>
          </p:nvSpPr>
          <p:spPr bwMode="auto">
            <a:xfrm>
              <a:off x="3140" y="1971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63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3" name="Rectangle 70"/>
            <p:cNvSpPr>
              <a:spLocks noChangeArrowheads="1"/>
            </p:cNvSpPr>
            <p:nvPr/>
          </p:nvSpPr>
          <p:spPr bwMode="auto">
            <a:xfrm>
              <a:off x="2873" y="2042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56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4" name="Rectangle 71"/>
            <p:cNvSpPr>
              <a:spLocks noChangeArrowheads="1"/>
            </p:cNvSpPr>
            <p:nvPr/>
          </p:nvSpPr>
          <p:spPr bwMode="auto">
            <a:xfrm>
              <a:off x="2606" y="2054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57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5" name="Rectangle 72"/>
            <p:cNvSpPr>
              <a:spLocks noChangeArrowheads="1"/>
            </p:cNvSpPr>
            <p:nvPr/>
          </p:nvSpPr>
          <p:spPr bwMode="auto">
            <a:xfrm>
              <a:off x="1764" y="2036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59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6" name="Rectangle 73"/>
            <p:cNvSpPr>
              <a:spLocks noChangeArrowheads="1"/>
            </p:cNvSpPr>
            <p:nvPr/>
          </p:nvSpPr>
          <p:spPr bwMode="auto">
            <a:xfrm>
              <a:off x="1467" y="1995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58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7" name="Rectangle 74"/>
            <p:cNvSpPr>
              <a:spLocks noChangeArrowheads="1"/>
            </p:cNvSpPr>
            <p:nvPr/>
          </p:nvSpPr>
          <p:spPr bwMode="auto">
            <a:xfrm>
              <a:off x="1206" y="1935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63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8" name="Rectangle 75"/>
            <p:cNvSpPr>
              <a:spLocks noChangeArrowheads="1"/>
            </p:cNvSpPr>
            <p:nvPr/>
          </p:nvSpPr>
          <p:spPr bwMode="auto">
            <a:xfrm>
              <a:off x="909" y="2001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61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9" name="Rectangle 76"/>
            <p:cNvSpPr>
              <a:spLocks noChangeArrowheads="1"/>
            </p:cNvSpPr>
            <p:nvPr/>
          </p:nvSpPr>
          <p:spPr bwMode="auto">
            <a:xfrm>
              <a:off x="666" y="1774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73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0" name="Rectangle 77"/>
            <p:cNvSpPr>
              <a:spLocks noChangeArrowheads="1"/>
            </p:cNvSpPr>
            <p:nvPr/>
          </p:nvSpPr>
          <p:spPr bwMode="auto">
            <a:xfrm>
              <a:off x="2013" y="2293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40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1" name="Rectangle 78"/>
            <p:cNvSpPr>
              <a:spLocks noChangeArrowheads="1"/>
            </p:cNvSpPr>
            <p:nvPr/>
          </p:nvSpPr>
          <p:spPr bwMode="auto">
            <a:xfrm>
              <a:off x="2315" y="2376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37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2" name="Rectangle 79"/>
            <p:cNvSpPr>
              <a:spLocks noChangeArrowheads="1"/>
            </p:cNvSpPr>
            <p:nvPr/>
          </p:nvSpPr>
          <p:spPr bwMode="auto">
            <a:xfrm>
              <a:off x="3704" y="1399"/>
              <a:ext cx="99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96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124"/>
          <p:cNvGrpSpPr/>
          <p:nvPr/>
        </p:nvGrpSpPr>
        <p:grpSpPr>
          <a:xfrm>
            <a:off x="987849" y="1700808"/>
            <a:ext cx="2773012" cy="720080"/>
            <a:chOff x="987849" y="1700808"/>
            <a:chExt cx="2773012" cy="720080"/>
          </a:xfrm>
        </p:grpSpPr>
        <p:sp>
          <p:nvSpPr>
            <p:cNvPr id="104" name="평행 사변형 103"/>
            <p:cNvSpPr/>
            <p:nvPr/>
          </p:nvSpPr>
          <p:spPr>
            <a:xfrm flipH="1">
              <a:off x="987849" y="2067109"/>
              <a:ext cx="2773012" cy="353779"/>
            </a:xfrm>
            <a:prstGeom prst="parallelogram">
              <a:avLst>
                <a:gd name="adj" fmla="val 6913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23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007243" y="1700808"/>
              <a:ext cx="2505075" cy="390525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2483618" y="1815108"/>
              <a:ext cx="354013" cy="147638"/>
              <a:chOff x="1299" y="1716"/>
              <a:chExt cx="256" cy="107"/>
            </a:xfrm>
          </p:grpSpPr>
          <p:sp>
            <p:nvSpPr>
              <p:cNvPr id="12" name="Line 5"/>
              <p:cNvSpPr>
                <a:spLocks noChangeShapeType="1"/>
              </p:cNvSpPr>
              <p:nvPr/>
            </p:nvSpPr>
            <p:spPr bwMode="gray">
              <a:xfrm>
                <a:off x="1299" y="1770"/>
                <a:ext cx="25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0488" tIns="44450" rIns="90488" bIns="4445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380" y="1716"/>
                <a:ext cx="107" cy="107"/>
              </a:xfrm>
              <a:prstGeom prst="diamond">
                <a:avLst/>
              </a:prstGeom>
              <a:solidFill>
                <a:srgbClr val="000000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none" lIns="90488" tIns="44450" rIns="90488" bIns="4445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" name="Group 80"/>
            <p:cNvGrpSpPr>
              <a:grpSpLocks/>
            </p:cNvGrpSpPr>
            <p:nvPr/>
          </p:nvGrpSpPr>
          <p:grpSpPr bwMode="auto">
            <a:xfrm>
              <a:off x="1091381" y="1778596"/>
              <a:ext cx="615950" cy="238125"/>
              <a:chOff x="539" y="1225"/>
              <a:chExt cx="388" cy="150"/>
            </a:xfrm>
          </p:grpSpPr>
          <p:sp>
            <p:nvSpPr>
              <p:cNvPr id="94" name="Rectangle 81"/>
              <p:cNvSpPr>
                <a:spLocks noChangeArrowheads="1"/>
              </p:cNvSpPr>
              <p:nvPr/>
            </p:nvSpPr>
            <p:spPr bwMode="auto">
              <a:xfrm>
                <a:off x="539" y="1225"/>
                <a:ext cx="100" cy="150"/>
              </a:xfrm>
              <a:prstGeom prst="rect">
                <a:avLst/>
              </a:prstGeom>
              <a:solidFill>
                <a:srgbClr val="0E3462"/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Rectangle 82"/>
              <p:cNvSpPr>
                <a:spLocks noChangeArrowheads="1"/>
              </p:cNvSpPr>
              <p:nvPr/>
            </p:nvSpPr>
            <p:spPr bwMode="auto">
              <a:xfrm>
                <a:off x="639" y="1225"/>
                <a:ext cx="100" cy="1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6" name="Rectangle 83"/>
              <p:cNvSpPr>
                <a:spLocks noChangeArrowheads="1"/>
              </p:cNvSpPr>
              <p:nvPr/>
            </p:nvSpPr>
            <p:spPr bwMode="auto">
              <a:xfrm>
                <a:off x="736" y="1225"/>
                <a:ext cx="100" cy="150"/>
              </a:xfrm>
              <a:prstGeom prst="rect">
                <a:avLst/>
              </a:prstGeom>
              <a:solidFill>
                <a:srgbClr val="80C6FB"/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7" name="Rectangle 84"/>
              <p:cNvSpPr>
                <a:spLocks noChangeArrowheads="1"/>
              </p:cNvSpPr>
              <p:nvPr/>
            </p:nvSpPr>
            <p:spPr bwMode="auto">
              <a:xfrm>
                <a:off x="827" y="1225"/>
                <a:ext cx="100" cy="1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98" name="Rectangle 85"/>
            <p:cNvSpPr>
              <a:spLocks noChangeArrowheads="1"/>
            </p:cNvSpPr>
            <p:nvPr/>
          </p:nvSpPr>
          <p:spPr bwMode="blackWhite">
            <a:xfrm>
              <a:off x="1685106" y="1726208"/>
              <a:ext cx="701675" cy="336550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TEXT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9" name="Rectangle 86"/>
            <p:cNvSpPr>
              <a:spLocks noChangeArrowheads="1"/>
            </p:cNvSpPr>
            <p:nvPr/>
          </p:nvSpPr>
          <p:spPr bwMode="blackWhite">
            <a:xfrm>
              <a:off x="2796356" y="1726208"/>
              <a:ext cx="701675" cy="336550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MS PGothic" pitchFamily="34" charset="-128"/>
                  <a:cs typeface="굴림" pitchFamily="50" charset="-127"/>
                </a:rPr>
                <a:t>TEXT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1" name="Rectangle 53"/>
          <p:cNvSpPr>
            <a:spLocks noChangeArrowheads="1"/>
          </p:cNvSpPr>
          <p:nvPr/>
        </p:nvSpPr>
        <p:spPr bwMode="auto">
          <a:xfrm>
            <a:off x="6752406" y="2110383"/>
            <a:ext cx="1860550" cy="3551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CONTENTS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3.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4.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6" name="자유형 115"/>
          <p:cNvSpPr/>
          <p:nvPr/>
        </p:nvSpPr>
        <p:spPr>
          <a:xfrm rot="5400000" flipH="1" flipV="1">
            <a:off x="5644450" y="4695147"/>
            <a:ext cx="1590675" cy="353779"/>
          </a:xfrm>
          <a:custGeom>
            <a:avLst/>
            <a:gdLst>
              <a:gd name="connsiteX0" fmla="*/ 0 w 1440159"/>
              <a:gd name="connsiteY0" fmla="*/ 353779 h 353779"/>
              <a:gd name="connsiteX1" fmla="*/ 244599 w 1440159"/>
              <a:gd name="connsiteY1" fmla="*/ 0 h 353779"/>
              <a:gd name="connsiteX2" fmla="*/ 1440159 w 1440159"/>
              <a:gd name="connsiteY2" fmla="*/ 0 h 353779"/>
              <a:gd name="connsiteX3" fmla="*/ 1195560 w 1440159"/>
              <a:gd name="connsiteY3" fmla="*/ 353779 h 353779"/>
              <a:gd name="connsiteX4" fmla="*/ 0 w 1440159"/>
              <a:gd name="connsiteY4" fmla="*/ 353779 h 353779"/>
              <a:gd name="connsiteX0" fmla="*/ 0 w 1224135"/>
              <a:gd name="connsiteY0" fmla="*/ 291296 h 353779"/>
              <a:gd name="connsiteX1" fmla="*/ 28575 w 1224135"/>
              <a:gd name="connsiteY1" fmla="*/ 0 h 353779"/>
              <a:gd name="connsiteX2" fmla="*/ 1224135 w 1224135"/>
              <a:gd name="connsiteY2" fmla="*/ 0 h 353779"/>
              <a:gd name="connsiteX3" fmla="*/ 979536 w 1224135"/>
              <a:gd name="connsiteY3" fmla="*/ 353779 h 353779"/>
              <a:gd name="connsiteX4" fmla="*/ 0 w 1224135"/>
              <a:gd name="connsiteY4" fmla="*/ 291296 h 35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5" h="353779">
                <a:moveTo>
                  <a:pt x="0" y="291296"/>
                </a:moveTo>
                <a:lnTo>
                  <a:pt x="28575" y="0"/>
                </a:lnTo>
                <a:lnTo>
                  <a:pt x="1224135" y="0"/>
                </a:lnTo>
                <a:lnTo>
                  <a:pt x="979536" y="353779"/>
                </a:lnTo>
                <a:lnTo>
                  <a:pt x="0" y="29129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34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19" name="대각선 방향의 모서리가 둥근 사각형 18"/>
          <p:cNvSpPr/>
          <p:nvPr/>
        </p:nvSpPr>
        <p:spPr>
          <a:xfrm flipV="1">
            <a:off x="4677918" y="3906416"/>
            <a:ext cx="2221200" cy="225888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대각선 방향의 모서리가 둥근 사각형 19"/>
          <p:cNvSpPr/>
          <p:nvPr/>
        </p:nvSpPr>
        <p:spPr>
          <a:xfrm flipH="1" flipV="1">
            <a:off x="2339752" y="3906416"/>
            <a:ext cx="2222722" cy="225888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7020272" y="1844824"/>
            <a:ext cx="1944216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Rectangle 96"/>
          <p:cNvSpPr>
            <a:spLocks noChangeArrowheads="1"/>
          </p:cNvSpPr>
          <p:nvPr/>
        </p:nvSpPr>
        <p:spPr bwMode="auto">
          <a:xfrm>
            <a:off x="251520" y="1844824"/>
            <a:ext cx="1944216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Rectangle 96"/>
          <p:cNvSpPr>
            <a:spLocks noChangeArrowheads="1"/>
          </p:cNvSpPr>
          <p:nvPr/>
        </p:nvSpPr>
        <p:spPr bwMode="auto">
          <a:xfrm>
            <a:off x="7020272" y="5159524"/>
            <a:ext cx="1944216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" name="Rectangle 96"/>
          <p:cNvSpPr>
            <a:spLocks noChangeArrowheads="1"/>
          </p:cNvSpPr>
          <p:nvPr/>
        </p:nvSpPr>
        <p:spPr bwMode="auto">
          <a:xfrm>
            <a:off x="251520" y="5159524"/>
            <a:ext cx="1944216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 flipH="1" flipV="1">
            <a:off x="4677918" y="1554535"/>
            <a:ext cx="2221200" cy="225888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대각선 방향의 모서리가 둥근 사각형 25"/>
          <p:cNvSpPr/>
          <p:nvPr/>
        </p:nvSpPr>
        <p:spPr>
          <a:xfrm flipV="1">
            <a:off x="2339752" y="1554535"/>
            <a:ext cx="2222722" cy="225888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대각선 방향의 모서리가 둥근 사각형 40"/>
          <p:cNvSpPr/>
          <p:nvPr/>
        </p:nvSpPr>
        <p:spPr>
          <a:xfrm flipV="1">
            <a:off x="2477704" y="1706935"/>
            <a:ext cx="1931051" cy="196247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96"/>
          <p:cNvSpPr>
            <a:spLocks noChangeArrowheads="1"/>
          </p:cNvSpPr>
          <p:nvPr/>
        </p:nvSpPr>
        <p:spPr bwMode="auto">
          <a:xfrm>
            <a:off x="2987824" y="2420888"/>
            <a:ext cx="100811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대각선 방향의 모서리가 둥근 사각형 39"/>
          <p:cNvSpPr/>
          <p:nvPr/>
        </p:nvSpPr>
        <p:spPr>
          <a:xfrm flipH="1" flipV="1">
            <a:off x="4830318" y="1706935"/>
            <a:ext cx="1929600" cy="196247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5283349" y="2420888"/>
            <a:ext cx="100811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대각선 방향의 모서리가 둥근 사각형 37"/>
          <p:cNvSpPr/>
          <p:nvPr/>
        </p:nvSpPr>
        <p:spPr>
          <a:xfrm flipV="1">
            <a:off x="4830320" y="4058816"/>
            <a:ext cx="1929600" cy="196247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대각선 방향의 모서리가 둥근 사각형 38"/>
          <p:cNvSpPr/>
          <p:nvPr/>
        </p:nvSpPr>
        <p:spPr>
          <a:xfrm flipH="1" flipV="1">
            <a:off x="2477702" y="4058816"/>
            <a:ext cx="1931051" cy="196247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Rectangle 96"/>
          <p:cNvSpPr>
            <a:spLocks noChangeArrowheads="1"/>
          </p:cNvSpPr>
          <p:nvPr/>
        </p:nvSpPr>
        <p:spPr bwMode="auto">
          <a:xfrm>
            <a:off x="2987824" y="4564013"/>
            <a:ext cx="100811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Rectangle 96"/>
          <p:cNvSpPr>
            <a:spLocks noChangeArrowheads="1"/>
          </p:cNvSpPr>
          <p:nvPr/>
        </p:nvSpPr>
        <p:spPr bwMode="auto">
          <a:xfrm>
            <a:off x="5283349" y="4564013"/>
            <a:ext cx="100811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20" name="왼쪽 화살표 19"/>
          <p:cNvSpPr/>
          <p:nvPr/>
        </p:nvSpPr>
        <p:spPr>
          <a:xfrm>
            <a:off x="3976886" y="2784525"/>
            <a:ext cx="1152128" cy="484632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6"/>
          <p:cNvGrpSpPr/>
          <p:nvPr/>
        </p:nvGrpSpPr>
        <p:grpSpPr>
          <a:xfrm>
            <a:off x="683568" y="1795463"/>
            <a:ext cx="3211783" cy="3845088"/>
            <a:chOff x="683568" y="1939479"/>
            <a:chExt cx="3211783" cy="3845088"/>
          </a:xfrm>
        </p:grpSpPr>
        <p:sp>
          <p:nvSpPr>
            <p:cNvPr id="24" name="평행 사변형 23"/>
            <p:cNvSpPr/>
            <p:nvPr/>
          </p:nvSpPr>
          <p:spPr>
            <a:xfrm flipH="1">
              <a:off x="1000124" y="4531767"/>
              <a:ext cx="2895227" cy="125280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575556" y="2047491"/>
              <a:ext cx="3168352" cy="29523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17"/>
          <p:cNvGrpSpPr/>
          <p:nvPr/>
        </p:nvGrpSpPr>
        <p:grpSpPr>
          <a:xfrm>
            <a:off x="5181599" y="1795463"/>
            <a:ext cx="3206825" cy="3845088"/>
            <a:chOff x="5181599" y="1939479"/>
            <a:chExt cx="3206825" cy="3845088"/>
          </a:xfrm>
        </p:grpSpPr>
        <p:sp>
          <p:nvSpPr>
            <p:cNvPr id="25" name="평행 사변형 24"/>
            <p:cNvSpPr/>
            <p:nvPr/>
          </p:nvSpPr>
          <p:spPr>
            <a:xfrm>
              <a:off x="5181599" y="4531767"/>
              <a:ext cx="2895227" cy="125280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5400000" flipH="1">
              <a:off x="5328084" y="2047491"/>
              <a:ext cx="3168352" cy="29523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왼쪽 화살표 22"/>
          <p:cNvSpPr/>
          <p:nvPr/>
        </p:nvSpPr>
        <p:spPr>
          <a:xfrm flipH="1">
            <a:off x="3976886" y="3482901"/>
            <a:ext cx="1122424" cy="484632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gray">
          <a:xfrm>
            <a:off x="3065165" y="2011487"/>
            <a:ext cx="3019003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ADD TEXT</a:t>
            </a:r>
          </a:p>
        </p:txBody>
      </p:sp>
      <p:sp>
        <p:nvSpPr>
          <p:cNvPr id="34" name="Rectangle 96"/>
          <p:cNvSpPr>
            <a:spLocks noChangeArrowheads="1"/>
          </p:cNvSpPr>
          <p:nvPr/>
        </p:nvSpPr>
        <p:spPr bwMode="auto">
          <a:xfrm>
            <a:off x="1403648" y="5323855"/>
            <a:ext cx="6336704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1475656" y="2276872"/>
            <a:ext cx="1800200" cy="23698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6" name="Rectangle 96"/>
          <p:cNvSpPr>
            <a:spLocks noChangeArrowheads="1"/>
          </p:cNvSpPr>
          <p:nvPr/>
        </p:nvSpPr>
        <p:spPr bwMode="auto">
          <a:xfrm>
            <a:off x="5828581" y="2276872"/>
            <a:ext cx="1800200" cy="23698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30"/>
          <p:cNvGrpSpPr/>
          <p:nvPr/>
        </p:nvGrpSpPr>
        <p:grpSpPr>
          <a:xfrm>
            <a:off x="467544" y="1677583"/>
            <a:ext cx="2769815" cy="2410502"/>
            <a:chOff x="467544" y="1700808"/>
            <a:chExt cx="2769815" cy="2410502"/>
          </a:xfrm>
        </p:grpSpPr>
        <p:sp>
          <p:nvSpPr>
            <p:cNvPr id="33" name="평행 사변형 32"/>
            <p:cNvSpPr/>
            <p:nvPr/>
          </p:nvSpPr>
          <p:spPr>
            <a:xfrm flipH="1">
              <a:off x="467544" y="3697982"/>
              <a:ext cx="2769815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467545" y="1700808"/>
              <a:ext cx="2626196" cy="2088232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6" name="모서리가 둥근 직사각형 55"/>
          <p:cNvSpPr/>
          <p:nvPr/>
        </p:nvSpPr>
        <p:spPr>
          <a:xfrm>
            <a:off x="736527" y="1389551"/>
            <a:ext cx="2088232" cy="504056"/>
          </a:xfrm>
          <a:prstGeom prst="roundRect">
            <a:avLst>
              <a:gd name="adj" fmla="val 50000"/>
            </a:avLst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Rectangle 96"/>
          <p:cNvSpPr>
            <a:spLocks noChangeArrowheads="1"/>
          </p:cNvSpPr>
          <p:nvPr/>
        </p:nvSpPr>
        <p:spPr bwMode="auto">
          <a:xfrm>
            <a:off x="628515" y="2037623"/>
            <a:ext cx="2304256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9" name="Rectangle 96"/>
          <p:cNvSpPr>
            <a:spLocks noChangeArrowheads="1"/>
          </p:cNvSpPr>
          <p:nvPr/>
        </p:nvSpPr>
        <p:spPr bwMode="auto">
          <a:xfrm>
            <a:off x="880543" y="1442509"/>
            <a:ext cx="18002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3" name="그룹 31"/>
          <p:cNvGrpSpPr/>
          <p:nvPr/>
        </p:nvGrpSpPr>
        <p:grpSpPr>
          <a:xfrm>
            <a:off x="3275857" y="1677583"/>
            <a:ext cx="2780902" cy="2410502"/>
            <a:chOff x="3275857" y="1700808"/>
            <a:chExt cx="2780902" cy="2410502"/>
          </a:xfrm>
        </p:grpSpPr>
        <p:sp>
          <p:nvSpPr>
            <p:cNvPr id="92" name="평행 사변형 91"/>
            <p:cNvSpPr/>
            <p:nvPr/>
          </p:nvSpPr>
          <p:spPr>
            <a:xfrm flipH="1">
              <a:off x="3286944" y="3697982"/>
              <a:ext cx="2769815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3275857" y="1700808"/>
              <a:ext cx="2626196" cy="2088232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모서리가 둥근 직사각형 68"/>
          <p:cNvSpPr/>
          <p:nvPr/>
        </p:nvSpPr>
        <p:spPr>
          <a:xfrm>
            <a:off x="3544839" y="1389551"/>
            <a:ext cx="2088232" cy="50405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Rectangle 96"/>
          <p:cNvSpPr>
            <a:spLocks noChangeArrowheads="1"/>
          </p:cNvSpPr>
          <p:nvPr/>
        </p:nvSpPr>
        <p:spPr bwMode="auto">
          <a:xfrm>
            <a:off x="3436827" y="2037623"/>
            <a:ext cx="2304256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1" name="Rectangle 96"/>
          <p:cNvSpPr>
            <a:spLocks noChangeArrowheads="1"/>
          </p:cNvSpPr>
          <p:nvPr/>
        </p:nvSpPr>
        <p:spPr bwMode="auto">
          <a:xfrm>
            <a:off x="3688855" y="1442509"/>
            <a:ext cx="18002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4" name="그룹 33"/>
          <p:cNvGrpSpPr/>
          <p:nvPr/>
        </p:nvGrpSpPr>
        <p:grpSpPr>
          <a:xfrm>
            <a:off x="3275857" y="4287433"/>
            <a:ext cx="2780902" cy="2381927"/>
            <a:chOff x="3275857" y="4310658"/>
            <a:chExt cx="2780902" cy="2381927"/>
          </a:xfrm>
        </p:grpSpPr>
        <p:sp>
          <p:nvSpPr>
            <p:cNvPr id="95" name="평행 사변형 94"/>
            <p:cNvSpPr/>
            <p:nvPr/>
          </p:nvSpPr>
          <p:spPr>
            <a:xfrm flipH="1">
              <a:off x="3286944" y="6279257"/>
              <a:ext cx="2769815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3275857" y="4310658"/>
              <a:ext cx="2626196" cy="2088232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5" name="모서리가 둥근 직사각형 84"/>
          <p:cNvSpPr/>
          <p:nvPr/>
        </p:nvSpPr>
        <p:spPr>
          <a:xfrm>
            <a:off x="3544839" y="3999401"/>
            <a:ext cx="2088232" cy="50405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Rectangle 96"/>
          <p:cNvSpPr>
            <a:spLocks noChangeArrowheads="1"/>
          </p:cNvSpPr>
          <p:nvPr/>
        </p:nvSpPr>
        <p:spPr bwMode="auto">
          <a:xfrm>
            <a:off x="3436827" y="4647473"/>
            <a:ext cx="2304256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7" name="Rectangle 96"/>
          <p:cNvSpPr>
            <a:spLocks noChangeArrowheads="1"/>
          </p:cNvSpPr>
          <p:nvPr/>
        </p:nvSpPr>
        <p:spPr bwMode="auto">
          <a:xfrm>
            <a:off x="3688855" y="4052359"/>
            <a:ext cx="18002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" name="그룹 34"/>
          <p:cNvGrpSpPr/>
          <p:nvPr/>
        </p:nvGrpSpPr>
        <p:grpSpPr>
          <a:xfrm>
            <a:off x="6095257" y="4287433"/>
            <a:ext cx="2771377" cy="2381927"/>
            <a:chOff x="6095257" y="4310658"/>
            <a:chExt cx="2771377" cy="2381927"/>
          </a:xfrm>
        </p:grpSpPr>
        <p:sp>
          <p:nvSpPr>
            <p:cNvPr id="96" name="평행 사변형 95"/>
            <p:cNvSpPr/>
            <p:nvPr/>
          </p:nvSpPr>
          <p:spPr>
            <a:xfrm flipH="1">
              <a:off x="6096819" y="6279257"/>
              <a:ext cx="2769815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6095257" y="4310658"/>
              <a:ext cx="2626196" cy="2088232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6364239" y="3999401"/>
            <a:ext cx="2088232" cy="50405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0" name="Rectangle 96"/>
          <p:cNvSpPr>
            <a:spLocks noChangeArrowheads="1"/>
          </p:cNvSpPr>
          <p:nvPr/>
        </p:nvSpPr>
        <p:spPr bwMode="auto">
          <a:xfrm>
            <a:off x="6256227" y="4647473"/>
            <a:ext cx="2304256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1" name="Rectangle 96"/>
          <p:cNvSpPr>
            <a:spLocks noChangeArrowheads="1"/>
          </p:cNvSpPr>
          <p:nvPr/>
        </p:nvSpPr>
        <p:spPr bwMode="auto">
          <a:xfrm>
            <a:off x="6508255" y="4052359"/>
            <a:ext cx="18002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0" name="굽은 화살표 99"/>
          <p:cNvSpPr/>
          <p:nvPr/>
        </p:nvSpPr>
        <p:spPr>
          <a:xfrm flipH="1">
            <a:off x="6156177" y="2363682"/>
            <a:ext cx="1440160" cy="1330125"/>
          </a:xfrm>
          <a:prstGeom prst="bentArrow">
            <a:avLst>
              <a:gd name="adj1" fmla="val 18555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굽은 화살표 100"/>
          <p:cNvSpPr/>
          <p:nvPr/>
        </p:nvSpPr>
        <p:spPr>
          <a:xfrm rot="10800000" flipH="1">
            <a:off x="1475657" y="4034797"/>
            <a:ext cx="1440160" cy="1330125"/>
          </a:xfrm>
          <a:prstGeom prst="bentArrow">
            <a:avLst>
              <a:gd name="adj1" fmla="val 19987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1259633" y="5474957"/>
            <a:ext cx="18002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 </a:t>
            </a: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3" name="Rectangle 96"/>
          <p:cNvSpPr>
            <a:spLocks noChangeArrowheads="1"/>
          </p:cNvSpPr>
          <p:nvPr/>
        </p:nvSpPr>
        <p:spPr bwMode="auto">
          <a:xfrm>
            <a:off x="6084169" y="1853537"/>
            <a:ext cx="18002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 </a:t>
            </a: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7"/>
          <p:cNvGrpSpPr/>
          <p:nvPr/>
        </p:nvGrpSpPr>
        <p:grpSpPr>
          <a:xfrm>
            <a:off x="2568798" y="1916832"/>
            <a:ext cx="2092003" cy="4436251"/>
            <a:chOff x="2568798" y="1916832"/>
            <a:chExt cx="2092003" cy="4436251"/>
          </a:xfrm>
        </p:grpSpPr>
        <p:sp>
          <p:nvSpPr>
            <p:cNvPr id="23" name="순서도: 수동 입력 22"/>
            <p:cNvSpPr/>
            <p:nvPr/>
          </p:nvSpPr>
          <p:spPr>
            <a:xfrm>
              <a:off x="2568798" y="1916832"/>
              <a:ext cx="1944216" cy="4032448"/>
            </a:xfrm>
            <a:prstGeom prst="flowChartManualInpu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평행 사변형 44"/>
            <p:cNvSpPr/>
            <p:nvPr/>
          </p:nvSpPr>
          <p:spPr>
            <a:xfrm flipH="1">
              <a:off x="2572569" y="5939755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48"/>
          <p:cNvGrpSpPr/>
          <p:nvPr/>
        </p:nvGrpSpPr>
        <p:grpSpPr>
          <a:xfrm>
            <a:off x="4677594" y="1916832"/>
            <a:ext cx="2088232" cy="4436251"/>
            <a:chOff x="4677594" y="1916832"/>
            <a:chExt cx="2088232" cy="4436251"/>
          </a:xfrm>
        </p:grpSpPr>
        <p:sp>
          <p:nvSpPr>
            <p:cNvPr id="25" name="순서도: 수동 입력 24"/>
            <p:cNvSpPr/>
            <p:nvPr/>
          </p:nvSpPr>
          <p:spPr>
            <a:xfrm>
              <a:off x="4686523" y="1916832"/>
              <a:ext cx="1944216" cy="4032448"/>
            </a:xfrm>
            <a:prstGeom prst="flowChartManualInpu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/>
            <p:cNvSpPr/>
            <p:nvPr/>
          </p:nvSpPr>
          <p:spPr>
            <a:xfrm flipH="1">
              <a:off x="4677594" y="5939755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49"/>
          <p:cNvGrpSpPr/>
          <p:nvPr/>
        </p:nvGrpSpPr>
        <p:grpSpPr>
          <a:xfrm>
            <a:off x="6801669" y="1916832"/>
            <a:ext cx="2088232" cy="4436251"/>
            <a:chOff x="6801669" y="1916832"/>
            <a:chExt cx="2088232" cy="4436251"/>
          </a:xfrm>
        </p:grpSpPr>
        <p:sp>
          <p:nvSpPr>
            <p:cNvPr id="34" name="순서도: 수동 입력 33"/>
            <p:cNvSpPr/>
            <p:nvPr/>
          </p:nvSpPr>
          <p:spPr>
            <a:xfrm>
              <a:off x="6804248" y="1916832"/>
              <a:ext cx="1944216" cy="4032448"/>
            </a:xfrm>
            <a:prstGeom prst="flowChartManualInpu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평행 사변형 46"/>
            <p:cNvSpPr/>
            <p:nvPr/>
          </p:nvSpPr>
          <p:spPr>
            <a:xfrm flipH="1">
              <a:off x="6801669" y="5939755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32"/>
          <p:cNvGrpSpPr/>
          <p:nvPr/>
        </p:nvGrpSpPr>
        <p:grpSpPr>
          <a:xfrm>
            <a:off x="438969" y="1916832"/>
            <a:ext cx="2088232" cy="4436251"/>
            <a:chOff x="438969" y="1916832"/>
            <a:chExt cx="2088232" cy="4436251"/>
          </a:xfrm>
        </p:grpSpPr>
        <p:sp>
          <p:nvSpPr>
            <p:cNvPr id="44" name="평행 사변형 43"/>
            <p:cNvSpPr/>
            <p:nvPr/>
          </p:nvSpPr>
          <p:spPr>
            <a:xfrm flipH="1">
              <a:off x="438969" y="5939755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순서도: 수동 입력 19"/>
            <p:cNvSpPr/>
            <p:nvPr/>
          </p:nvSpPr>
          <p:spPr>
            <a:xfrm>
              <a:off x="451073" y="1916832"/>
              <a:ext cx="1944216" cy="4032448"/>
            </a:xfrm>
            <a:prstGeom prst="flowChartManualInpu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22" name="직각 삼각형 21"/>
          <p:cNvSpPr/>
          <p:nvPr/>
        </p:nvSpPr>
        <p:spPr>
          <a:xfrm rot="5400000">
            <a:off x="1027137" y="1196752"/>
            <a:ext cx="864096" cy="2016224"/>
          </a:xfrm>
          <a:prstGeom prst="rtTriangle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/>
          <p:cNvSpPr/>
          <p:nvPr/>
        </p:nvSpPr>
        <p:spPr>
          <a:xfrm rot="5400000">
            <a:off x="3144862" y="1196752"/>
            <a:ext cx="864096" cy="2016224"/>
          </a:xfrm>
          <a:prstGeom prst="rtTriangl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 rot="5400000">
            <a:off x="5262587" y="1196752"/>
            <a:ext cx="864096" cy="2016224"/>
          </a:xfrm>
          <a:prstGeom prst="rtTriangl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각 삼각형 34"/>
          <p:cNvSpPr/>
          <p:nvPr/>
        </p:nvSpPr>
        <p:spPr>
          <a:xfrm rot="5400000">
            <a:off x="7380312" y="1196752"/>
            <a:ext cx="864096" cy="2016224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Rectangle 96"/>
          <p:cNvSpPr>
            <a:spLocks noChangeArrowheads="1"/>
          </p:cNvSpPr>
          <p:nvPr/>
        </p:nvSpPr>
        <p:spPr bwMode="auto">
          <a:xfrm>
            <a:off x="683568" y="3140968"/>
            <a:ext cx="1584176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7" name="Rectangle 96"/>
          <p:cNvSpPr>
            <a:spLocks noChangeArrowheads="1"/>
          </p:cNvSpPr>
          <p:nvPr/>
        </p:nvSpPr>
        <p:spPr bwMode="auto">
          <a:xfrm>
            <a:off x="432023" y="1806724"/>
            <a:ext cx="8640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01</a:t>
            </a:r>
            <a:endParaRPr lang="en-US" altLang="ko-KR" sz="36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96"/>
          <p:cNvSpPr>
            <a:spLocks noChangeArrowheads="1"/>
          </p:cNvSpPr>
          <p:nvPr/>
        </p:nvSpPr>
        <p:spPr bwMode="auto">
          <a:xfrm>
            <a:off x="2546573" y="1806724"/>
            <a:ext cx="8640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02</a:t>
            </a:r>
            <a:endParaRPr lang="en-US" altLang="ko-KR" sz="36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9" name="Rectangle 96"/>
          <p:cNvSpPr>
            <a:spLocks noChangeArrowheads="1"/>
          </p:cNvSpPr>
          <p:nvPr/>
        </p:nvSpPr>
        <p:spPr bwMode="auto">
          <a:xfrm>
            <a:off x="4661123" y="1806724"/>
            <a:ext cx="8640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03</a:t>
            </a:r>
            <a:endParaRPr lang="en-US" altLang="ko-KR" sz="36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Rectangle 96"/>
          <p:cNvSpPr>
            <a:spLocks noChangeArrowheads="1"/>
          </p:cNvSpPr>
          <p:nvPr/>
        </p:nvSpPr>
        <p:spPr bwMode="auto">
          <a:xfrm>
            <a:off x="6804248" y="1806724"/>
            <a:ext cx="8640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04</a:t>
            </a:r>
            <a:endParaRPr lang="en-US" altLang="ko-KR" sz="36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1" name="Rectangle 96"/>
          <p:cNvSpPr>
            <a:spLocks noChangeArrowheads="1"/>
          </p:cNvSpPr>
          <p:nvPr/>
        </p:nvSpPr>
        <p:spPr bwMode="auto">
          <a:xfrm>
            <a:off x="2750493" y="3140968"/>
            <a:ext cx="1584176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2" name="Rectangle 96"/>
          <p:cNvSpPr>
            <a:spLocks noChangeArrowheads="1"/>
          </p:cNvSpPr>
          <p:nvPr/>
        </p:nvSpPr>
        <p:spPr bwMode="auto">
          <a:xfrm>
            <a:off x="4855518" y="3140968"/>
            <a:ext cx="1584176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3" name="Rectangle 96"/>
          <p:cNvSpPr>
            <a:spLocks noChangeArrowheads="1"/>
          </p:cNvSpPr>
          <p:nvPr/>
        </p:nvSpPr>
        <p:spPr bwMode="auto">
          <a:xfrm>
            <a:off x="6979593" y="3140968"/>
            <a:ext cx="1584176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/>
          <p:nvPr/>
        </p:nvCxnSpPr>
        <p:spPr>
          <a:xfrm>
            <a:off x="5076056" y="1723455"/>
            <a:ext cx="129614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516216" y="4099719"/>
            <a:ext cx="129614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115616" y="4099719"/>
            <a:ext cx="129614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평행 사변형 19"/>
          <p:cNvSpPr/>
          <p:nvPr/>
        </p:nvSpPr>
        <p:spPr>
          <a:xfrm rot="20817152" flipH="1">
            <a:off x="4677660" y="4564917"/>
            <a:ext cx="2396021" cy="107668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평행 사변형 17"/>
          <p:cNvSpPr/>
          <p:nvPr/>
        </p:nvSpPr>
        <p:spPr>
          <a:xfrm rot="20817152" flipH="1">
            <a:off x="2608478" y="4564917"/>
            <a:ext cx="2396021" cy="107668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33" name="평행 사변형 32"/>
          <p:cNvSpPr/>
          <p:nvPr/>
        </p:nvSpPr>
        <p:spPr>
          <a:xfrm rot="20817152" flipH="1">
            <a:off x="3642695" y="2729341"/>
            <a:ext cx="2447677" cy="107668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401018" y="1435423"/>
            <a:ext cx="2160240" cy="2160240"/>
          </a:xfrm>
          <a:prstGeom prst="ellipse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320898" y="3163615"/>
            <a:ext cx="2160240" cy="2160240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4409130" y="3163615"/>
            <a:ext cx="2160240" cy="21602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3563888" y="2034714"/>
            <a:ext cx="1800200" cy="984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</p:txBody>
      </p:sp>
      <p:sp>
        <p:nvSpPr>
          <p:cNvPr id="22" name="Rectangle 96"/>
          <p:cNvSpPr>
            <a:spLocks noChangeArrowheads="1"/>
          </p:cNvSpPr>
          <p:nvPr/>
        </p:nvSpPr>
        <p:spPr bwMode="auto">
          <a:xfrm>
            <a:off x="2483768" y="3811687"/>
            <a:ext cx="1800200" cy="984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</p:txBody>
      </p:sp>
      <p:sp>
        <p:nvSpPr>
          <p:cNvPr id="23" name="Rectangle 96"/>
          <p:cNvSpPr>
            <a:spLocks noChangeArrowheads="1"/>
          </p:cNvSpPr>
          <p:nvPr/>
        </p:nvSpPr>
        <p:spPr bwMode="auto">
          <a:xfrm>
            <a:off x="4607843" y="3811687"/>
            <a:ext cx="1800200" cy="984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</p:txBody>
      </p:sp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1259632" y="5467871"/>
            <a:ext cx="6336704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6" name="Rectangle 96"/>
          <p:cNvSpPr>
            <a:spLocks noChangeArrowheads="1"/>
          </p:cNvSpPr>
          <p:nvPr/>
        </p:nvSpPr>
        <p:spPr bwMode="auto">
          <a:xfrm>
            <a:off x="5220072" y="1807657"/>
            <a:ext cx="151216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Rectangle 96"/>
          <p:cNvSpPr>
            <a:spLocks noChangeArrowheads="1"/>
          </p:cNvSpPr>
          <p:nvPr/>
        </p:nvSpPr>
        <p:spPr bwMode="auto">
          <a:xfrm>
            <a:off x="6300192" y="3307631"/>
            <a:ext cx="18002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96"/>
          <p:cNvSpPr>
            <a:spLocks noChangeArrowheads="1"/>
          </p:cNvSpPr>
          <p:nvPr/>
        </p:nvSpPr>
        <p:spPr bwMode="auto">
          <a:xfrm>
            <a:off x="891133" y="3307631"/>
            <a:ext cx="18002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 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pic>
        <p:nvPicPr>
          <p:cNvPr id="22" name="그림 21" descr="Untitled-1.png"/>
          <p:cNvPicPr>
            <a:picLocks noChangeAspect="1"/>
          </p:cNvPicPr>
          <p:nvPr/>
        </p:nvPicPr>
        <p:blipFill>
          <a:blip r:embed="rId2" cstate="print"/>
          <a:srcRect l="8843" t="30320" r="5442" b="19146"/>
          <a:stretch>
            <a:fillRect/>
          </a:stretch>
        </p:blipFill>
        <p:spPr>
          <a:xfrm>
            <a:off x="-324544" y="1854349"/>
            <a:ext cx="10081120" cy="1080120"/>
          </a:xfrm>
          <a:prstGeom prst="rect">
            <a:avLst/>
          </a:prstGeom>
        </p:spPr>
      </p:pic>
      <p:grpSp>
        <p:nvGrpSpPr>
          <p:cNvPr id="2" name="그룹 29"/>
          <p:cNvGrpSpPr/>
          <p:nvPr/>
        </p:nvGrpSpPr>
        <p:grpSpPr>
          <a:xfrm>
            <a:off x="467544" y="2241649"/>
            <a:ext cx="2366511" cy="3198242"/>
            <a:chOff x="467544" y="2313657"/>
            <a:chExt cx="2366511" cy="3198242"/>
          </a:xfrm>
        </p:grpSpPr>
        <p:sp>
          <p:nvSpPr>
            <p:cNvPr id="24" name="직각 삼각형 23"/>
            <p:cNvSpPr/>
            <p:nvPr/>
          </p:nvSpPr>
          <p:spPr>
            <a:xfrm rot="16200000">
              <a:off x="467544" y="2313657"/>
              <a:ext cx="216024" cy="216024"/>
            </a:xfrm>
            <a:prstGeom prst="rtTriangle">
              <a:avLst/>
            </a:prstGeom>
            <a:solidFill>
              <a:srgbClr val="0E346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평행 사변형 44"/>
            <p:cNvSpPr/>
            <p:nvPr/>
          </p:nvSpPr>
          <p:spPr>
            <a:xfrm rot="18965290" flipH="1">
              <a:off x="1456779" y="4962142"/>
              <a:ext cx="1377276" cy="294553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오각형 22"/>
            <p:cNvSpPr/>
            <p:nvPr/>
          </p:nvSpPr>
          <p:spPr>
            <a:xfrm rot="5400000">
              <a:off x="-15453" y="3012678"/>
              <a:ext cx="3198242" cy="1800200"/>
            </a:xfrm>
            <a:prstGeom prst="homePlate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2543994" y="2241649"/>
            <a:ext cx="2367652" cy="3198242"/>
            <a:chOff x="2543994" y="2313657"/>
            <a:chExt cx="2367652" cy="3198242"/>
          </a:xfrm>
        </p:grpSpPr>
        <p:sp>
          <p:nvSpPr>
            <p:cNvPr id="34" name="직각 삼각형 33"/>
            <p:cNvSpPr/>
            <p:nvPr/>
          </p:nvSpPr>
          <p:spPr>
            <a:xfrm rot="16200000">
              <a:off x="2543994" y="2313657"/>
              <a:ext cx="216024" cy="216024"/>
            </a:xfrm>
            <a:prstGeom prst="rtTriangle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/>
            <p:cNvSpPr/>
            <p:nvPr/>
          </p:nvSpPr>
          <p:spPr>
            <a:xfrm rot="18965290" flipH="1">
              <a:off x="3534370" y="4971692"/>
              <a:ext cx="1377276" cy="294553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오각형 25"/>
            <p:cNvSpPr/>
            <p:nvPr/>
          </p:nvSpPr>
          <p:spPr>
            <a:xfrm rot="5400000">
              <a:off x="2060997" y="3012678"/>
              <a:ext cx="3198242" cy="1800200"/>
            </a:xfrm>
            <a:prstGeom prst="homePlate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1"/>
          <p:cNvGrpSpPr/>
          <p:nvPr/>
        </p:nvGrpSpPr>
        <p:grpSpPr>
          <a:xfrm>
            <a:off x="4610919" y="2241649"/>
            <a:ext cx="2377178" cy="3198242"/>
            <a:chOff x="4610919" y="2313657"/>
            <a:chExt cx="2377178" cy="3198242"/>
          </a:xfrm>
        </p:grpSpPr>
        <p:sp>
          <p:nvSpPr>
            <p:cNvPr id="47" name="평행 사변형 46"/>
            <p:cNvSpPr/>
            <p:nvPr/>
          </p:nvSpPr>
          <p:spPr>
            <a:xfrm rot="18965290" flipH="1">
              <a:off x="5610821" y="4962166"/>
              <a:ext cx="1377276" cy="294553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오각형 34"/>
            <p:cNvSpPr/>
            <p:nvPr/>
          </p:nvSpPr>
          <p:spPr>
            <a:xfrm rot="5400000">
              <a:off x="4127922" y="3012678"/>
              <a:ext cx="3198242" cy="180020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각 삼각형 35"/>
            <p:cNvSpPr/>
            <p:nvPr/>
          </p:nvSpPr>
          <p:spPr>
            <a:xfrm rot="16200000">
              <a:off x="4610919" y="2313657"/>
              <a:ext cx="216024" cy="216024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32"/>
          <p:cNvGrpSpPr/>
          <p:nvPr/>
        </p:nvGrpSpPr>
        <p:grpSpPr>
          <a:xfrm>
            <a:off x="6677844" y="2241649"/>
            <a:ext cx="2381793" cy="3198242"/>
            <a:chOff x="6677844" y="2313657"/>
            <a:chExt cx="2381793" cy="3198242"/>
          </a:xfrm>
        </p:grpSpPr>
        <p:sp>
          <p:nvSpPr>
            <p:cNvPr id="49" name="평행 사변형 48"/>
            <p:cNvSpPr/>
            <p:nvPr/>
          </p:nvSpPr>
          <p:spPr>
            <a:xfrm rot="18965290" flipH="1">
              <a:off x="7682361" y="4966383"/>
              <a:ext cx="1377276" cy="294553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오각형 36"/>
            <p:cNvSpPr/>
            <p:nvPr/>
          </p:nvSpPr>
          <p:spPr>
            <a:xfrm rot="5400000">
              <a:off x="6194847" y="3012678"/>
              <a:ext cx="3198242" cy="1800200"/>
            </a:xfrm>
            <a:prstGeom prst="homePlat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8" name="직각 삼각형 37"/>
            <p:cNvSpPr/>
            <p:nvPr/>
          </p:nvSpPr>
          <p:spPr>
            <a:xfrm rot="16200000">
              <a:off x="6677844" y="2313657"/>
              <a:ext cx="216024" cy="216024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39" name="Rectangle 96"/>
          <p:cNvSpPr>
            <a:spLocks noChangeArrowheads="1"/>
          </p:cNvSpPr>
          <p:nvPr/>
        </p:nvSpPr>
        <p:spPr bwMode="auto">
          <a:xfrm>
            <a:off x="683568" y="2430413"/>
            <a:ext cx="1800200" cy="23698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0" name="Rectangle 96"/>
          <p:cNvSpPr>
            <a:spLocks noChangeArrowheads="1"/>
          </p:cNvSpPr>
          <p:nvPr/>
        </p:nvSpPr>
        <p:spPr bwMode="auto">
          <a:xfrm>
            <a:off x="2740968" y="2430413"/>
            <a:ext cx="1800200" cy="23698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1" name="Rectangle 96"/>
          <p:cNvSpPr>
            <a:spLocks noChangeArrowheads="1"/>
          </p:cNvSpPr>
          <p:nvPr/>
        </p:nvSpPr>
        <p:spPr bwMode="auto">
          <a:xfrm>
            <a:off x="4807893" y="2430413"/>
            <a:ext cx="1800200" cy="23698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2" name="Rectangle 96"/>
          <p:cNvSpPr>
            <a:spLocks noChangeArrowheads="1"/>
          </p:cNvSpPr>
          <p:nvPr/>
        </p:nvSpPr>
        <p:spPr bwMode="auto">
          <a:xfrm>
            <a:off x="6884343" y="2430413"/>
            <a:ext cx="1800200" cy="23698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3" name="Rectangle 96"/>
          <p:cNvSpPr>
            <a:spLocks noChangeArrowheads="1"/>
          </p:cNvSpPr>
          <p:nvPr/>
        </p:nvSpPr>
        <p:spPr bwMode="auto">
          <a:xfrm>
            <a:off x="1475656" y="5539879"/>
            <a:ext cx="6336704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gray">
          <a:xfrm>
            <a:off x="3065165" y="1340768"/>
            <a:ext cx="3019003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Click to </a:t>
            </a:r>
          </a:p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Add Contents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평행 사변형 41"/>
          <p:cNvSpPr/>
          <p:nvPr/>
        </p:nvSpPr>
        <p:spPr>
          <a:xfrm rot="20554511" flipH="1">
            <a:off x="3963728" y="2715861"/>
            <a:ext cx="717517" cy="37578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평행 사변형 38"/>
          <p:cNvSpPr/>
          <p:nvPr/>
        </p:nvSpPr>
        <p:spPr>
          <a:xfrm rot="20554511" flipH="1">
            <a:off x="3277093" y="3406696"/>
            <a:ext cx="880770" cy="62416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/>
          <p:cNvSpPr/>
          <p:nvPr/>
        </p:nvSpPr>
        <p:spPr>
          <a:xfrm rot="20554511" flipH="1">
            <a:off x="2753575" y="4462134"/>
            <a:ext cx="1061304" cy="52185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평행 사변형 36"/>
          <p:cNvSpPr/>
          <p:nvPr/>
        </p:nvSpPr>
        <p:spPr>
          <a:xfrm rot="20554511" flipH="1">
            <a:off x="4752232" y="3102652"/>
            <a:ext cx="1304767" cy="89276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644193"/>
              </p:ext>
            </p:extLst>
          </p:nvPr>
        </p:nvGraphicFramePr>
        <p:xfrm>
          <a:off x="446336" y="1700807"/>
          <a:ext cx="6070600" cy="4608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669086" y="2894607"/>
            <a:ext cx="835025" cy="396875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굴림" pitchFamily="50" charset="-127"/>
              </a:rPr>
              <a:t>TEXT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649786" y="4199532"/>
            <a:ext cx="835025" cy="396875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굴림" pitchFamily="50" charset="-127"/>
              </a:rPr>
              <a:t>TEXT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202236" y="3277195"/>
            <a:ext cx="701675" cy="336550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굴림" pitchFamily="50" charset="-127"/>
              </a:rPr>
              <a:t>TEXT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884861" y="2535832"/>
            <a:ext cx="574675" cy="274638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 type="none" w="med" len="lg"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굴림" pitchFamily="50" charset="-127"/>
              </a:rPr>
              <a:t>TEXT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1240086" y="1732557"/>
            <a:ext cx="1885950" cy="49053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587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ko-KR" dirty="0" smtClean="0"/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1406773" y="1805582"/>
            <a:ext cx="1543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6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>
            <a:off x="4457948" y="2104032"/>
            <a:ext cx="2038350" cy="457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H="1" flipV="1">
            <a:off x="5619998" y="3085107"/>
            <a:ext cx="885825" cy="123825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 flipH="1" flipV="1">
            <a:off x="3934073" y="3532782"/>
            <a:ext cx="2562225" cy="790575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 flipV="1">
            <a:off x="3505448" y="4485282"/>
            <a:ext cx="2990850" cy="9525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lg" len="med"/>
            <a:tailEnd type="triangle" w="lg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>
            <a:off x="6469311" y="4948832"/>
            <a:ext cx="2162175" cy="922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ko-KR" dirty="0" smtClean="0">
              <a:solidFill>
                <a:schemeClr val="lt1"/>
              </a:solidFill>
            </a:endParaRPr>
          </a:p>
        </p:txBody>
      </p: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6469311" y="1681757"/>
            <a:ext cx="2162175" cy="922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ko-KR" dirty="0" smtClean="0">
              <a:solidFill>
                <a:schemeClr val="lt1"/>
              </a:solidFill>
            </a:endParaRPr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496298" y="1743670"/>
            <a:ext cx="2062163" cy="776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6469311" y="2777132"/>
            <a:ext cx="2162175" cy="922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ko-KR" dirty="0" smtClean="0">
              <a:solidFill>
                <a:schemeClr val="lt1"/>
              </a:solidFill>
            </a:endParaRPr>
          </a:p>
        </p:txBody>
      </p:sp>
      <p:sp>
        <p:nvSpPr>
          <p:cNvPr id="24" name="Rectangle 54"/>
          <p:cNvSpPr>
            <a:spLocks noChangeArrowheads="1"/>
          </p:cNvSpPr>
          <p:nvPr/>
        </p:nvSpPr>
        <p:spPr bwMode="auto">
          <a:xfrm>
            <a:off x="6496298" y="2839045"/>
            <a:ext cx="2062163" cy="776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6469311" y="3862982"/>
            <a:ext cx="2162175" cy="922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ko-KR" dirty="0" smtClean="0">
              <a:solidFill>
                <a:schemeClr val="lt1"/>
              </a:solidFill>
            </a:endParaRP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6496298" y="3924895"/>
            <a:ext cx="2062163" cy="776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Rectangle 54"/>
          <p:cNvSpPr>
            <a:spLocks noChangeArrowheads="1"/>
          </p:cNvSpPr>
          <p:nvPr/>
        </p:nvSpPr>
        <p:spPr bwMode="auto">
          <a:xfrm>
            <a:off x="6496298" y="5010745"/>
            <a:ext cx="2062163" cy="776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6" name="Rectangle 54"/>
          <p:cNvSpPr>
            <a:spLocks noChangeArrowheads="1"/>
          </p:cNvSpPr>
          <p:nvPr/>
        </p:nvSpPr>
        <p:spPr bwMode="auto">
          <a:xfrm>
            <a:off x="6496298" y="5010745"/>
            <a:ext cx="2062163" cy="776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4653416" y="3933056"/>
            <a:ext cx="4104456" cy="2016224"/>
          </a:xfrm>
          <a:prstGeom prst="roundRect">
            <a:avLst>
              <a:gd name="adj" fmla="val 54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96"/>
          <p:cNvSpPr>
            <a:spLocks noChangeArrowheads="1"/>
          </p:cNvSpPr>
          <p:nvPr/>
        </p:nvSpPr>
        <p:spPr bwMode="auto">
          <a:xfrm>
            <a:off x="5777291" y="4283390"/>
            <a:ext cx="2774199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67166" y="3933056"/>
            <a:ext cx="4104456" cy="2016224"/>
          </a:xfrm>
          <a:prstGeom prst="roundRect">
            <a:avLst>
              <a:gd name="adj" fmla="val 54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Rectangle 96"/>
          <p:cNvSpPr>
            <a:spLocks noChangeArrowheads="1"/>
          </p:cNvSpPr>
          <p:nvPr/>
        </p:nvSpPr>
        <p:spPr bwMode="auto">
          <a:xfrm>
            <a:off x="621085" y="4264340"/>
            <a:ext cx="2774199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653416" y="1723256"/>
            <a:ext cx="4104456" cy="2016224"/>
          </a:xfrm>
          <a:prstGeom prst="roundRect">
            <a:avLst>
              <a:gd name="adj" fmla="val 54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Rectangle 96"/>
          <p:cNvSpPr>
            <a:spLocks noChangeArrowheads="1"/>
          </p:cNvSpPr>
          <p:nvPr/>
        </p:nvSpPr>
        <p:spPr bwMode="auto">
          <a:xfrm>
            <a:off x="5777291" y="2064065"/>
            <a:ext cx="2774199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7166" y="1732781"/>
            <a:ext cx="4104456" cy="2016224"/>
          </a:xfrm>
          <a:prstGeom prst="roundRect">
            <a:avLst>
              <a:gd name="adj" fmla="val 54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28"/>
          <p:cNvGrpSpPr/>
          <p:nvPr/>
        </p:nvGrpSpPr>
        <p:grpSpPr>
          <a:xfrm>
            <a:off x="3202464" y="2515344"/>
            <a:ext cx="2533329" cy="2497832"/>
            <a:chOff x="3202464" y="2371328"/>
            <a:chExt cx="2533329" cy="2497832"/>
          </a:xfrm>
        </p:grpSpPr>
        <p:sp>
          <p:nvSpPr>
            <p:cNvPr id="52" name="평행 사변형 51"/>
            <p:cNvSpPr/>
            <p:nvPr/>
          </p:nvSpPr>
          <p:spPr>
            <a:xfrm rot="18965290" flipH="1">
              <a:off x="3202464" y="2803345"/>
              <a:ext cx="2061824" cy="800313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원형 20"/>
            <p:cNvSpPr/>
            <p:nvPr/>
          </p:nvSpPr>
          <p:spPr>
            <a:xfrm>
              <a:off x="3237961" y="2371328"/>
              <a:ext cx="2497832" cy="2497832"/>
            </a:xfrm>
            <a:prstGeom prst="pie">
              <a:avLst>
                <a:gd name="adj1" fmla="val 10812200"/>
                <a:gd name="adj2" fmla="val 16200000"/>
              </a:avLst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원형 21"/>
          <p:cNvSpPr/>
          <p:nvPr/>
        </p:nvSpPr>
        <p:spPr>
          <a:xfrm flipH="1">
            <a:off x="3415835" y="2515344"/>
            <a:ext cx="2486422" cy="2486422"/>
          </a:xfrm>
          <a:prstGeom prst="pie">
            <a:avLst>
              <a:gd name="adj1" fmla="val 10812200"/>
              <a:gd name="adj2" fmla="val 1620000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3" name="그룹 29"/>
          <p:cNvGrpSpPr/>
          <p:nvPr/>
        </p:nvGrpSpPr>
        <p:grpSpPr>
          <a:xfrm>
            <a:off x="3400425" y="2696715"/>
            <a:ext cx="3280038" cy="2473399"/>
            <a:chOff x="3400425" y="2552699"/>
            <a:chExt cx="3280038" cy="2473399"/>
          </a:xfrm>
        </p:grpSpPr>
        <p:sp>
          <p:nvSpPr>
            <p:cNvPr id="38" name="평행 사변형 37"/>
            <p:cNvSpPr/>
            <p:nvPr/>
          </p:nvSpPr>
          <p:spPr>
            <a:xfrm rot="18965290" flipH="1">
              <a:off x="4618639" y="4198559"/>
              <a:ext cx="2061824" cy="800313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형 24"/>
            <p:cNvSpPr/>
            <p:nvPr/>
          </p:nvSpPr>
          <p:spPr>
            <a:xfrm rot="5400000" flipH="1">
              <a:off x="3414641" y="2538483"/>
              <a:ext cx="2473399" cy="2501832"/>
            </a:xfrm>
            <a:prstGeom prst="pie">
              <a:avLst>
                <a:gd name="adj1" fmla="val 10812200"/>
                <a:gd name="adj2" fmla="val 1620000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원형 25"/>
          <p:cNvSpPr/>
          <p:nvPr/>
        </p:nvSpPr>
        <p:spPr>
          <a:xfrm rot="16200000">
            <a:off x="3215968" y="2709183"/>
            <a:ext cx="2492449" cy="2448464"/>
          </a:xfrm>
          <a:prstGeom prst="pie">
            <a:avLst>
              <a:gd name="adj1" fmla="val 10812200"/>
              <a:gd name="adj2" fmla="val 16200000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gray">
          <a:xfrm>
            <a:off x="3525993" y="3019400"/>
            <a:ext cx="930771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S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4755462" y="3019400"/>
            <a:ext cx="930771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W</a:t>
            </a: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gray">
          <a:xfrm>
            <a:off x="3525993" y="4086200"/>
            <a:ext cx="930771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O</a:t>
            </a: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4755462" y="4086200"/>
            <a:ext cx="930771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</a:t>
            </a:r>
          </a:p>
        </p:txBody>
      </p:sp>
      <p:sp>
        <p:nvSpPr>
          <p:cNvPr id="43" name="Rectangle 96"/>
          <p:cNvSpPr>
            <a:spLocks noChangeArrowheads="1"/>
          </p:cNvSpPr>
          <p:nvPr/>
        </p:nvSpPr>
        <p:spPr bwMode="auto">
          <a:xfrm>
            <a:off x="621085" y="2073590"/>
            <a:ext cx="2774199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5"/>
          <p:cNvGrpSpPr/>
          <p:nvPr/>
        </p:nvGrpSpPr>
        <p:grpSpPr>
          <a:xfrm>
            <a:off x="438969" y="1431496"/>
            <a:ext cx="2088232" cy="4949832"/>
            <a:chOff x="438969" y="1628800"/>
            <a:chExt cx="2088232" cy="4949832"/>
          </a:xfrm>
        </p:grpSpPr>
        <p:sp>
          <p:nvSpPr>
            <p:cNvPr id="42" name="평행 사변형 41"/>
            <p:cNvSpPr/>
            <p:nvPr/>
          </p:nvSpPr>
          <p:spPr>
            <a:xfrm flipH="1">
              <a:off x="438969" y="6165304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448494" y="1628800"/>
              <a:ext cx="1944216" cy="46085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10" name="도넛 9"/>
          <p:cNvSpPr/>
          <p:nvPr/>
        </p:nvSpPr>
        <p:spPr>
          <a:xfrm>
            <a:off x="592510" y="1647520"/>
            <a:ext cx="1656184" cy="1656184"/>
          </a:xfrm>
          <a:prstGeom prst="donut">
            <a:avLst>
              <a:gd name="adj" fmla="val 166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막힌 원호 10"/>
          <p:cNvSpPr/>
          <p:nvPr/>
        </p:nvSpPr>
        <p:spPr>
          <a:xfrm>
            <a:off x="592510" y="1647520"/>
            <a:ext cx="1656184" cy="1656184"/>
          </a:xfrm>
          <a:prstGeom prst="blockArc">
            <a:avLst>
              <a:gd name="adj1" fmla="val 10800000"/>
              <a:gd name="adj2" fmla="val 21538154"/>
              <a:gd name="adj3" fmla="val 16577"/>
            </a:avLst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46"/>
          <p:cNvGrpSpPr/>
          <p:nvPr/>
        </p:nvGrpSpPr>
        <p:grpSpPr>
          <a:xfrm>
            <a:off x="2543994" y="1431496"/>
            <a:ext cx="2088232" cy="4949832"/>
            <a:chOff x="2543994" y="1628800"/>
            <a:chExt cx="2088232" cy="4949832"/>
          </a:xfrm>
        </p:grpSpPr>
        <p:sp>
          <p:nvSpPr>
            <p:cNvPr id="43" name="평행 사변형 42"/>
            <p:cNvSpPr/>
            <p:nvPr/>
          </p:nvSpPr>
          <p:spPr>
            <a:xfrm flipH="1">
              <a:off x="2543994" y="6165304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2558852" y="1628800"/>
              <a:ext cx="1944216" cy="46085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도넛 13"/>
          <p:cNvSpPr/>
          <p:nvPr/>
        </p:nvSpPr>
        <p:spPr>
          <a:xfrm>
            <a:off x="2702868" y="1647520"/>
            <a:ext cx="1656184" cy="1656184"/>
          </a:xfrm>
          <a:prstGeom prst="donut">
            <a:avLst>
              <a:gd name="adj" fmla="val 166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막힌 원호 14"/>
          <p:cNvSpPr/>
          <p:nvPr/>
        </p:nvSpPr>
        <p:spPr>
          <a:xfrm>
            <a:off x="2702868" y="1647520"/>
            <a:ext cx="1656184" cy="1656184"/>
          </a:xfrm>
          <a:prstGeom prst="blockArc">
            <a:avLst>
              <a:gd name="adj1" fmla="val 9528236"/>
              <a:gd name="adj2" fmla="val 19191189"/>
              <a:gd name="adj3" fmla="val 16063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47"/>
          <p:cNvGrpSpPr/>
          <p:nvPr/>
        </p:nvGrpSpPr>
        <p:grpSpPr>
          <a:xfrm>
            <a:off x="4639494" y="1431496"/>
            <a:ext cx="2088232" cy="4949832"/>
            <a:chOff x="4639494" y="1628800"/>
            <a:chExt cx="2088232" cy="4949832"/>
          </a:xfrm>
        </p:grpSpPr>
        <p:sp>
          <p:nvSpPr>
            <p:cNvPr id="44" name="평행 사변형 43"/>
            <p:cNvSpPr/>
            <p:nvPr/>
          </p:nvSpPr>
          <p:spPr>
            <a:xfrm flipH="1">
              <a:off x="4639494" y="6165304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4659685" y="1628800"/>
              <a:ext cx="1944216" cy="46085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도넛 16"/>
          <p:cNvSpPr/>
          <p:nvPr/>
        </p:nvSpPr>
        <p:spPr>
          <a:xfrm>
            <a:off x="4803701" y="1647520"/>
            <a:ext cx="1656184" cy="1656184"/>
          </a:xfrm>
          <a:prstGeom prst="donut">
            <a:avLst>
              <a:gd name="adj" fmla="val 166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막힌 원호 17"/>
          <p:cNvSpPr/>
          <p:nvPr/>
        </p:nvSpPr>
        <p:spPr>
          <a:xfrm>
            <a:off x="4803701" y="1647520"/>
            <a:ext cx="1656184" cy="1656184"/>
          </a:xfrm>
          <a:prstGeom prst="blockArc">
            <a:avLst>
              <a:gd name="adj1" fmla="val 10800000"/>
              <a:gd name="adj2" fmla="val 4452603"/>
              <a:gd name="adj3" fmla="val 1596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8"/>
          <p:cNvGrpSpPr/>
          <p:nvPr/>
        </p:nvGrpSpPr>
        <p:grpSpPr>
          <a:xfrm>
            <a:off x="6773094" y="1431496"/>
            <a:ext cx="2088232" cy="4949832"/>
            <a:chOff x="6773094" y="1628800"/>
            <a:chExt cx="2088232" cy="4949832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6773094" y="6165304"/>
              <a:ext cx="2088232" cy="413328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6785198" y="1628800"/>
              <a:ext cx="1944216" cy="46085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도넛 19"/>
          <p:cNvSpPr/>
          <p:nvPr/>
        </p:nvSpPr>
        <p:spPr>
          <a:xfrm>
            <a:off x="6929214" y="1647520"/>
            <a:ext cx="1656184" cy="1656184"/>
          </a:xfrm>
          <a:prstGeom prst="donut">
            <a:avLst>
              <a:gd name="adj" fmla="val 166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막힌 원호 20"/>
          <p:cNvSpPr/>
          <p:nvPr/>
        </p:nvSpPr>
        <p:spPr>
          <a:xfrm>
            <a:off x="6929214" y="1647520"/>
            <a:ext cx="1656184" cy="1656184"/>
          </a:xfrm>
          <a:prstGeom prst="blockArc">
            <a:avLst>
              <a:gd name="adj1" fmla="val 13963880"/>
              <a:gd name="adj2" fmla="val 21538154"/>
              <a:gd name="adj3" fmla="val 16577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Rectangle 96"/>
          <p:cNvSpPr>
            <a:spLocks noChangeArrowheads="1"/>
          </p:cNvSpPr>
          <p:nvPr/>
        </p:nvSpPr>
        <p:spPr bwMode="auto">
          <a:xfrm>
            <a:off x="683568" y="3663744"/>
            <a:ext cx="1440160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4" name="Rectangle 96"/>
          <p:cNvSpPr>
            <a:spLocks noChangeArrowheads="1"/>
          </p:cNvSpPr>
          <p:nvPr/>
        </p:nvSpPr>
        <p:spPr bwMode="auto">
          <a:xfrm>
            <a:off x="2826693" y="3663744"/>
            <a:ext cx="1440160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5" name="Rectangle 96"/>
          <p:cNvSpPr>
            <a:spLocks noChangeArrowheads="1"/>
          </p:cNvSpPr>
          <p:nvPr/>
        </p:nvSpPr>
        <p:spPr bwMode="auto">
          <a:xfrm>
            <a:off x="4893618" y="3663744"/>
            <a:ext cx="1440160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8168" y="3663744"/>
            <a:ext cx="1440160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4" name="Rectangle 96"/>
          <p:cNvSpPr>
            <a:spLocks noChangeArrowheads="1"/>
          </p:cNvSpPr>
          <p:nvPr/>
        </p:nvSpPr>
        <p:spPr bwMode="auto">
          <a:xfrm>
            <a:off x="683568" y="2255522"/>
            <a:ext cx="15121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50%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2788593" y="2255522"/>
            <a:ext cx="15121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4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0%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6" name="Rectangle 96"/>
          <p:cNvSpPr>
            <a:spLocks noChangeArrowheads="1"/>
          </p:cNvSpPr>
          <p:nvPr/>
        </p:nvSpPr>
        <p:spPr bwMode="auto">
          <a:xfrm>
            <a:off x="4912990" y="2255522"/>
            <a:ext cx="15121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80%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Rectangle 96"/>
          <p:cNvSpPr>
            <a:spLocks noChangeArrowheads="1"/>
          </p:cNvSpPr>
          <p:nvPr/>
        </p:nvSpPr>
        <p:spPr bwMode="auto">
          <a:xfrm>
            <a:off x="7024464" y="2255522"/>
            <a:ext cx="15121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3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0%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748372" y="-934"/>
            <a:ext cx="3503240" cy="944628"/>
          </a:xfrm>
        </p:spPr>
        <p:txBody>
          <a:bodyPr>
            <a:noAutofit/>
          </a:bodyPr>
          <a:lstStyle/>
          <a:p>
            <a:r>
              <a:rPr lang="en-US" altLang="ko-KR" sz="4800" dirty="0" smtClean="0"/>
              <a:t>Contents</a:t>
            </a:r>
            <a:endParaRPr lang="ko-KR" altLang="en-US" sz="48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47570" y="1970347"/>
            <a:ext cx="4732742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03"/>
          <p:cNvSpPr txBox="1">
            <a:spLocks noChangeArrowheads="1"/>
          </p:cNvSpPr>
          <p:nvPr/>
        </p:nvSpPr>
        <p:spPr>
          <a:xfrm>
            <a:off x="3124039" y="2071433"/>
            <a:ext cx="3536526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4" name="그룹 55"/>
          <p:cNvGrpSpPr/>
          <p:nvPr/>
        </p:nvGrpSpPr>
        <p:grpSpPr>
          <a:xfrm>
            <a:off x="2123728" y="1844824"/>
            <a:ext cx="981927" cy="981927"/>
            <a:chOff x="1547664" y="1484784"/>
            <a:chExt cx="1080120" cy="1080120"/>
          </a:xfrm>
        </p:grpSpPr>
        <p:sp>
          <p:nvSpPr>
            <p:cNvPr id="36" name="직사각형 35"/>
            <p:cNvSpPr/>
            <p:nvPr/>
          </p:nvSpPr>
          <p:spPr>
            <a:xfrm>
              <a:off x="1547664" y="1484784"/>
              <a:ext cx="1080120" cy="1080120"/>
            </a:xfrm>
            <a:prstGeom prst="roundRect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55676" y="1592796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319906" y="2068777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647570" y="3139986"/>
            <a:ext cx="4732742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Rectangle 303"/>
          <p:cNvSpPr txBox="1">
            <a:spLocks noChangeArrowheads="1"/>
          </p:cNvSpPr>
          <p:nvPr/>
        </p:nvSpPr>
        <p:spPr>
          <a:xfrm>
            <a:off x="3124039" y="3241072"/>
            <a:ext cx="3536526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" name="그룹 56"/>
          <p:cNvGrpSpPr/>
          <p:nvPr/>
        </p:nvGrpSpPr>
        <p:grpSpPr>
          <a:xfrm>
            <a:off x="2123728" y="3014463"/>
            <a:ext cx="981927" cy="981927"/>
            <a:chOff x="1547664" y="2708920"/>
            <a:chExt cx="1080120" cy="1080120"/>
          </a:xfrm>
        </p:grpSpPr>
        <p:sp>
          <p:nvSpPr>
            <p:cNvPr id="43" name="타원 42"/>
            <p:cNvSpPr/>
            <p:nvPr/>
          </p:nvSpPr>
          <p:spPr>
            <a:xfrm>
              <a:off x="1547664" y="2708920"/>
              <a:ext cx="1080120" cy="108012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1655676" y="2816932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319906" y="3238416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47570" y="4309625"/>
            <a:ext cx="4732742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Rectangle 303"/>
          <p:cNvSpPr txBox="1">
            <a:spLocks noChangeArrowheads="1"/>
          </p:cNvSpPr>
          <p:nvPr/>
        </p:nvSpPr>
        <p:spPr>
          <a:xfrm>
            <a:off x="3124039" y="4410711"/>
            <a:ext cx="3536526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8" name="그룹 73"/>
          <p:cNvGrpSpPr/>
          <p:nvPr/>
        </p:nvGrpSpPr>
        <p:grpSpPr>
          <a:xfrm>
            <a:off x="2123728" y="4184103"/>
            <a:ext cx="981927" cy="981927"/>
            <a:chOff x="1547664" y="3977233"/>
            <a:chExt cx="1080120" cy="1080120"/>
          </a:xfrm>
        </p:grpSpPr>
        <p:sp>
          <p:nvSpPr>
            <p:cNvPr id="50" name="타원 49"/>
            <p:cNvSpPr/>
            <p:nvPr/>
          </p:nvSpPr>
          <p:spPr>
            <a:xfrm>
              <a:off x="1547664" y="3977233"/>
              <a:ext cx="1080120" cy="10801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1655676" y="4085245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319906" y="4408055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647570" y="5507095"/>
            <a:ext cx="4732742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Rectangle 303"/>
          <p:cNvSpPr txBox="1">
            <a:spLocks noChangeArrowheads="1"/>
          </p:cNvSpPr>
          <p:nvPr/>
        </p:nvSpPr>
        <p:spPr>
          <a:xfrm>
            <a:off x="3124039" y="5608181"/>
            <a:ext cx="3536526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5" name="그룹 74"/>
          <p:cNvGrpSpPr/>
          <p:nvPr/>
        </p:nvGrpSpPr>
        <p:grpSpPr>
          <a:xfrm>
            <a:off x="2123728" y="5381573"/>
            <a:ext cx="981927" cy="981927"/>
            <a:chOff x="1547664" y="5189140"/>
            <a:chExt cx="1080120" cy="1080120"/>
          </a:xfrm>
        </p:grpSpPr>
        <p:sp>
          <p:nvSpPr>
            <p:cNvPr id="57" name="타원 56"/>
            <p:cNvSpPr/>
            <p:nvPr/>
          </p:nvSpPr>
          <p:spPr>
            <a:xfrm>
              <a:off x="1547664" y="5189140"/>
              <a:ext cx="1080120" cy="10801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/>
            <p:cNvSpPr/>
            <p:nvPr/>
          </p:nvSpPr>
          <p:spPr>
            <a:xfrm>
              <a:off x="1655676" y="5297152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319906" y="5605525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부제목 6"/>
          <p:cNvSpPr txBox="1">
            <a:spLocks/>
          </p:cNvSpPr>
          <p:nvPr/>
        </p:nvSpPr>
        <p:spPr>
          <a:xfrm>
            <a:off x="1979712" y="879725"/>
            <a:ext cx="5040560" cy="416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What is the relative number of presentations that will target the audience as a logical expression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Unnecessary</a:t>
            </a:r>
            <a:r>
              <a:rPr lang="en-US" altLang="ko-KR" sz="9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information is released  or  increased alignment will fail.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72"/>
          <p:cNvGrpSpPr/>
          <p:nvPr/>
        </p:nvGrpSpPr>
        <p:grpSpPr>
          <a:xfrm>
            <a:off x="0" y="4132818"/>
            <a:ext cx="9148986" cy="144016"/>
            <a:chOff x="0" y="4005064"/>
            <a:chExt cx="9148986" cy="144016"/>
          </a:xfrm>
        </p:grpSpPr>
        <p:sp>
          <p:nvSpPr>
            <p:cNvPr id="16" name="직사각형 15"/>
            <p:cNvSpPr/>
            <p:nvPr/>
          </p:nvSpPr>
          <p:spPr>
            <a:xfrm>
              <a:off x="0" y="4005064"/>
              <a:ext cx="2247900" cy="144016"/>
            </a:xfrm>
            <a:prstGeom prst="rect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47899" y="4005064"/>
              <a:ext cx="2299717" cy="14401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47617" y="4005064"/>
              <a:ext cx="2257200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804248" y="4005064"/>
              <a:ext cx="2344738" cy="144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3" name="그룹 56"/>
          <p:cNvGrpSpPr/>
          <p:nvPr/>
        </p:nvGrpSpPr>
        <p:grpSpPr>
          <a:xfrm>
            <a:off x="467544" y="1648033"/>
            <a:ext cx="1720403" cy="1720403"/>
            <a:chOff x="387747" y="1368475"/>
            <a:chExt cx="1872208" cy="1872208"/>
          </a:xfrm>
        </p:grpSpPr>
        <p:sp>
          <p:nvSpPr>
            <p:cNvPr id="23" name="눈물 방울 22"/>
            <p:cNvSpPr/>
            <p:nvPr/>
          </p:nvSpPr>
          <p:spPr>
            <a:xfrm rot="8100000">
              <a:off x="387747" y="1368475"/>
              <a:ext cx="1872208" cy="1872208"/>
            </a:xfrm>
            <a:prstGeom prst="teardrop">
              <a:avLst>
                <a:gd name="adj" fmla="val 112231"/>
              </a:avLst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520502" y="1484784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타원 40"/>
          <p:cNvSpPr/>
          <p:nvPr/>
        </p:nvSpPr>
        <p:spPr>
          <a:xfrm>
            <a:off x="1187624" y="4060810"/>
            <a:ext cx="288032" cy="288032"/>
          </a:xfrm>
          <a:prstGeom prst="ellipse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3283124" y="4060810"/>
            <a:ext cx="288032" cy="28803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492924" y="4060810"/>
            <a:ext cx="288032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7750349" y="4060810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5" name="Rectangle 96"/>
          <p:cNvSpPr>
            <a:spLocks noChangeArrowheads="1"/>
          </p:cNvSpPr>
          <p:nvPr/>
        </p:nvSpPr>
        <p:spPr bwMode="auto">
          <a:xfrm>
            <a:off x="427645" y="2154291"/>
            <a:ext cx="18002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9" name="Rectangle 96"/>
          <p:cNvSpPr>
            <a:spLocks noChangeArrowheads="1"/>
          </p:cNvSpPr>
          <p:nvPr/>
        </p:nvSpPr>
        <p:spPr bwMode="auto">
          <a:xfrm>
            <a:off x="467545" y="4636874"/>
            <a:ext cx="1872208" cy="1600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0" name="Rectangle 96"/>
          <p:cNvSpPr>
            <a:spLocks noChangeArrowheads="1"/>
          </p:cNvSpPr>
          <p:nvPr/>
        </p:nvSpPr>
        <p:spPr bwMode="auto">
          <a:xfrm>
            <a:off x="2553520" y="4636874"/>
            <a:ext cx="1872208" cy="1600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1" name="Rectangle 96"/>
          <p:cNvSpPr>
            <a:spLocks noChangeArrowheads="1"/>
          </p:cNvSpPr>
          <p:nvPr/>
        </p:nvSpPr>
        <p:spPr bwMode="auto">
          <a:xfrm>
            <a:off x="4753795" y="4636874"/>
            <a:ext cx="1872208" cy="1600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2" name="Rectangle 96"/>
          <p:cNvSpPr>
            <a:spLocks noChangeArrowheads="1"/>
          </p:cNvSpPr>
          <p:nvPr/>
        </p:nvSpPr>
        <p:spPr bwMode="auto">
          <a:xfrm>
            <a:off x="6973120" y="4636874"/>
            <a:ext cx="1872208" cy="1600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4" name="그룹 60"/>
          <p:cNvGrpSpPr/>
          <p:nvPr/>
        </p:nvGrpSpPr>
        <p:grpSpPr>
          <a:xfrm>
            <a:off x="2572569" y="1648033"/>
            <a:ext cx="1720403" cy="1720403"/>
            <a:chOff x="387747" y="1368475"/>
            <a:chExt cx="1872208" cy="1872208"/>
          </a:xfrm>
        </p:grpSpPr>
        <p:sp>
          <p:nvSpPr>
            <p:cNvPr id="62" name="눈물 방울 61"/>
            <p:cNvSpPr/>
            <p:nvPr/>
          </p:nvSpPr>
          <p:spPr>
            <a:xfrm rot="8100000">
              <a:off x="387747" y="1368475"/>
              <a:ext cx="1872208" cy="1872208"/>
            </a:xfrm>
            <a:prstGeom prst="teardrop">
              <a:avLst>
                <a:gd name="adj" fmla="val 112231"/>
              </a:avLst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/>
            <p:cNvSpPr/>
            <p:nvPr/>
          </p:nvSpPr>
          <p:spPr>
            <a:xfrm>
              <a:off x="520502" y="1484784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Rectangle 96"/>
          <p:cNvSpPr>
            <a:spLocks noChangeArrowheads="1"/>
          </p:cNvSpPr>
          <p:nvPr/>
        </p:nvSpPr>
        <p:spPr bwMode="auto">
          <a:xfrm>
            <a:off x="2532670" y="2154291"/>
            <a:ext cx="18002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" name="그룹 64"/>
          <p:cNvGrpSpPr/>
          <p:nvPr/>
        </p:nvGrpSpPr>
        <p:grpSpPr>
          <a:xfrm>
            <a:off x="4753795" y="1628800"/>
            <a:ext cx="1720403" cy="1720403"/>
            <a:chOff x="387747" y="1368475"/>
            <a:chExt cx="1872208" cy="1872208"/>
          </a:xfrm>
        </p:grpSpPr>
        <p:sp>
          <p:nvSpPr>
            <p:cNvPr id="66" name="눈물 방울 65"/>
            <p:cNvSpPr/>
            <p:nvPr/>
          </p:nvSpPr>
          <p:spPr>
            <a:xfrm rot="8100000">
              <a:off x="387747" y="1368475"/>
              <a:ext cx="1872208" cy="1872208"/>
            </a:xfrm>
            <a:prstGeom prst="teardrop">
              <a:avLst>
                <a:gd name="adj" fmla="val 112231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/>
            <p:cNvSpPr/>
            <p:nvPr/>
          </p:nvSpPr>
          <p:spPr>
            <a:xfrm>
              <a:off x="520502" y="1484784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Rectangle 96"/>
          <p:cNvSpPr>
            <a:spLocks noChangeArrowheads="1"/>
          </p:cNvSpPr>
          <p:nvPr/>
        </p:nvSpPr>
        <p:spPr bwMode="auto">
          <a:xfrm>
            <a:off x="4742470" y="2154291"/>
            <a:ext cx="18002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6" name="그룹 68"/>
          <p:cNvGrpSpPr/>
          <p:nvPr/>
        </p:nvGrpSpPr>
        <p:grpSpPr>
          <a:xfrm>
            <a:off x="7020744" y="1648033"/>
            <a:ext cx="1720403" cy="1720403"/>
            <a:chOff x="387747" y="1368475"/>
            <a:chExt cx="1872208" cy="1872208"/>
          </a:xfrm>
        </p:grpSpPr>
        <p:sp>
          <p:nvSpPr>
            <p:cNvPr id="70" name="눈물 방울 69"/>
            <p:cNvSpPr/>
            <p:nvPr/>
          </p:nvSpPr>
          <p:spPr>
            <a:xfrm rot="8100000">
              <a:off x="387747" y="1368475"/>
              <a:ext cx="1872208" cy="1872208"/>
            </a:xfrm>
            <a:prstGeom prst="teardrop">
              <a:avLst>
                <a:gd name="adj" fmla="val 112231"/>
              </a:avLst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520502" y="1484784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2" name="Rectangle 96"/>
          <p:cNvSpPr>
            <a:spLocks noChangeArrowheads="1"/>
          </p:cNvSpPr>
          <p:nvPr/>
        </p:nvSpPr>
        <p:spPr bwMode="auto">
          <a:xfrm>
            <a:off x="6980845" y="2154291"/>
            <a:ext cx="18002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ADD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tx1">
                  <a:lumMod val="75000"/>
                  <a:lumOff val="2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90919748"/>
              </p:ext>
            </p:extLst>
          </p:nvPr>
        </p:nvGraphicFramePr>
        <p:xfrm>
          <a:off x="771526" y="1231150"/>
          <a:ext cx="8010524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Rectangle 96"/>
          <p:cNvSpPr>
            <a:spLocks noChangeArrowheads="1"/>
          </p:cNvSpPr>
          <p:nvPr/>
        </p:nvSpPr>
        <p:spPr bwMode="auto">
          <a:xfrm>
            <a:off x="611560" y="5734997"/>
            <a:ext cx="770485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1187624" y="1947609"/>
            <a:ext cx="792088" cy="792088"/>
          </a:xfrm>
          <a:custGeom>
            <a:avLst/>
            <a:gdLst>
              <a:gd name="connsiteX0" fmla="*/ 396044 w 792088"/>
              <a:gd name="connsiteY0" fmla="*/ 792088 h 792088"/>
              <a:gd name="connsiteX1" fmla="*/ 115999 w 792088"/>
              <a:gd name="connsiteY1" fmla="*/ 676089 h 792088"/>
              <a:gd name="connsiteX2" fmla="*/ 1 w 792088"/>
              <a:gd name="connsiteY2" fmla="*/ 396043 h 792088"/>
              <a:gd name="connsiteX3" fmla="*/ 116000 w 792088"/>
              <a:gd name="connsiteY3" fmla="*/ 115998 h 792088"/>
              <a:gd name="connsiteX4" fmla="*/ 396046 w 792088"/>
              <a:gd name="connsiteY4" fmla="*/ 0 h 792088"/>
              <a:gd name="connsiteX5" fmla="*/ 676091 w 792088"/>
              <a:gd name="connsiteY5" fmla="*/ 115999 h 792088"/>
              <a:gd name="connsiteX6" fmla="*/ 792089 w 792088"/>
              <a:gd name="connsiteY6" fmla="*/ 396045 h 792088"/>
              <a:gd name="connsiteX7" fmla="*/ 676090 w 792088"/>
              <a:gd name="connsiteY7" fmla="*/ 676090 h 792088"/>
              <a:gd name="connsiteX8" fmla="*/ 792088 w 792088"/>
              <a:gd name="connsiteY8" fmla="*/ 676089 h 792088"/>
              <a:gd name="connsiteX9" fmla="*/ 792088 w 792088"/>
              <a:gd name="connsiteY9" fmla="*/ 792088 h 792088"/>
              <a:gd name="connsiteX10" fmla="*/ 396044 w 792088"/>
              <a:gd name="connsiteY10" fmla="*/ 792088 h 792088"/>
              <a:gd name="connsiteX0" fmla="*/ 396043 w 792088"/>
              <a:gd name="connsiteY0" fmla="*/ 792088 h 792088"/>
              <a:gd name="connsiteX1" fmla="*/ 115998 w 792088"/>
              <a:gd name="connsiteY1" fmla="*/ 676089 h 792088"/>
              <a:gd name="connsiteX2" fmla="*/ 0 w 792088"/>
              <a:gd name="connsiteY2" fmla="*/ 396043 h 792088"/>
              <a:gd name="connsiteX3" fmla="*/ 115999 w 792088"/>
              <a:gd name="connsiteY3" fmla="*/ 115998 h 792088"/>
              <a:gd name="connsiteX4" fmla="*/ 396045 w 792088"/>
              <a:gd name="connsiteY4" fmla="*/ 0 h 792088"/>
              <a:gd name="connsiteX5" fmla="*/ 676090 w 792088"/>
              <a:gd name="connsiteY5" fmla="*/ 115999 h 792088"/>
              <a:gd name="connsiteX6" fmla="*/ 792088 w 792088"/>
              <a:gd name="connsiteY6" fmla="*/ 396045 h 792088"/>
              <a:gd name="connsiteX7" fmla="*/ 676089 w 792088"/>
              <a:gd name="connsiteY7" fmla="*/ 676090 h 792088"/>
              <a:gd name="connsiteX8" fmla="*/ 792087 w 792088"/>
              <a:gd name="connsiteY8" fmla="*/ 792088 h 792088"/>
              <a:gd name="connsiteX9" fmla="*/ 396043 w 792088"/>
              <a:gd name="connsiteY9" fmla="*/ 792088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088" h="792088">
                <a:moveTo>
                  <a:pt x="396043" y="792088"/>
                </a:moveTo>
                <a:cubicBezTo>
                  <a:pt x="291006" y="792088"/>
                  <a:pt x="190270" y="750362"/>
                  <a:pt x="115998" y="676089"/>
                </a:cubicBezTo>
                <a:cubicBezTo>
                  <a:pt x="41725" y="601816"/>
                  <a:pt x="0" y="501081"/>
                  <a:pt x="0" y="396043"/>
                </a:cubicBezTo>
                <a:cubicBezTo>
                  <a:pt x="0" y="291006"/>
                  <a:pt x="41726" y="190270"/>
                  <a:pt x="115999" y="115998"/>
                </a:cubicBezTo>
                <a:cubicBezTo>
                  <a:pt x="190272" y="41725"/>
                  <a:pt x="291007" y="0"/>
                  <a:pt x="396045" y="0"/>
                </a:cubicBezTo>
                <a:cubicBezTo>
                  <a:pt x="501082" y="0"/>
                  <a:pt x="601818" y="41726"/>
                  <a:pt x="676090" y="115999"/>
                </a:cubicBezTo>
                <a:cubicBezTo>
                  <a:pt x="750363" y="190272"/>
                  <a:pt x="792088" y="291007"/>
                  <a:pt x="792088" y="396045"/>
                </a:cubicBezTo>
                <a:cubicBezTo>
                  <a:pt x="792088" y="501082"/>
                  <a:pt x="750362" y="601818"/>
                  <a:pt x="676089" y="676090"/>
                </a:cubicBezTo>
                <a:lnTo>
                  <a:pt x="792087" y="792088"/>
                </a:lnTo>
                <a:lnTo>
                  <a:pt x="396043" y="792088"/>
                </a:lnTo>
                <a:close/>
              </a:path>
            </a:pathLst>
          </a:cu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5940152" y="1083513"/>
            <a:ext cx="792088" cy="792088"/>
          </a:xfrm>
          <a:custGeom>
            <a:avLst/>
            <a:gdLst>
              <a:gd name="connsiteX0" fmla="*/ 396044 w 792088"/>
              <a:gd name="connsiteY0" fmla="*/ 792088 h 792088"/>
              <a:gd name="connsiteX1" fmla="*/ 115999 w 792088"/>
              <a:gd name="connsiteY1" fmla="*/ 676089 h 792088"/>
              <a:gd name="connsiteX2" fmla="*/ 1 w 792088"/>
              <a:gd name="connsiteY2" fmla="*/ 396043 h 792088"/>
              <a:gd name="connsiteX3" fmla="*/ 116000 w 792088"/>
              <a:gd name="connsiteY3" fmla="*/ 115998 h 792088"/>
              <a:gd name="connsiteX4" fmla="*/ 396046 w 792088"/>
              <a:gd name="connsiteY4" fmla="*/ 0 h 792088"/>
              <a:gd name="connsiteX5" fmla="*/ 676091 w 792088"/>
              <a:gd name="connsiteY5" fmla="*/ 115999 h 792088"/>
              <a:gd name="connsiteX6" fmla="*/ 792089 w 792088"/>
              <a:gd name="connsiteY6" fmla="*/ 396045 h 792088"/>
              <a:gd name="connsiteX7" fmla="*/ 676090 w 792088"/>
              <a:gd name="connsiteY7" fmla="*/ 676090 h 792088"/>
              <a:gd name="connsiteX8" fmla="*/ 792088 w 792088"/>
              <a:gd name="connsiteY8" fmla="*/ 676089 h 792088"/>
              <a:gd name="connsiteX9" fmla="*/ 792088 w 792088"/>
              <a:gd name="connsiteY9" fmla="*/ 792088 h 792088"/>
              <a:gd name="connsiteX10" fmla="*/ 396044 w 792088"/>
              <a:gd name="connsiteY10" fmla="*/ 792088 h 792088"/>
              <a:gd name="connsiteX0" fmla="*/ 396043 w 792088"/>
              <a:gd name="connsiteY0" fmla="*/ 792088 h 792088"/>
              <a:gd name="connsiteX1" fmla="*/ 115998 w 792088"/>
              <a:gd name="connsiteY1" fmla="*/ 676089 h 792088"/>
              <a:gd name="connsiteX2" fmla="*/ 0 w 792088"/>
              <a:gd name="connsiteY2" fmla="*/ 396043 h 792088"/>
              <a:gd name="connsiteX3" fmla="*/ 115999 w 792088"/>
              <a:gd name="connsiteY3" fmla="*/ 115998 h 792088"/>
              <a:gd name="connsiteX4" fmla="*/ 396045 w 792088"/>
              <a:gd name="connsiteY4" fmla="*/ 0 h 792088"/>
              <a:gd name="connsiteX5" fmla="*/ 676090 w 792088"/>
              <a:gd name="connsiteY5" fmla="*/ 115999 h 792088"/>
              <a:gd name="connsiteX6" fmla="*/ 792088 w 792088"/>
              <a:gd name="connsiteY6" fmla="*/ 396045 h 792088"/>
              <a:gd name="connsiteX7" fmla="*/ 676089 w 792088"/>
              <a:gd name="connsiteY7" fmla="*/ 676090 h 792088"/>
              <a:gd name="connsiteX8" fmla="*/ 792087 w 792088"/>
              <a:gd name="connsiteY8" fmla="*/ 792088 h 792088"/>
              <a:gd name="connsiteX9" fmla="*/ 396043 w 792088"/>
              <a:gd name="connsiteY9" fmla="*/ 792088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088" h="792088">
                <a:moveTo>
                  <a:pt x="396043" y="792088"/>
                </a:moveTo>
                <a:cubicBezTo>
                  <a:pt x="291006" y="792088"/>
                  <a:pt x="190270" y="750362"/>
                  <a:pt x="115998" y="676089"/>
                </a:cubicBezTo>
                <a:cubicBezTo>
                  <a:pt x="41725" y="601816"/>
                  <a:pt x="0" y="501081"/>
                  <a:pt x="0" y="396043"/>
                </a:cubicBezTo>
                <a:cubicBezTo>
                  <a:pt x="0" y="291006"/>
                  <a:pt x="41726" y="190270"/>
                  <a:pt x="115999" y="115998"/>
                </a:cubicBezTo>
                <a:cubicBezTo>
                  <a:pt x="190272" y="41725"/>
                  <a:pt x="291007" y="0"/>
                  <a:pt x="396045" y="0"/>
                </a:cubicBezTo>
                <a:cubicBezTo>
                  <a:pt x="501082" y="0"/>
                  <a:pt x="601818" y="41726"/>
                  <a:pt x="676090" y="115999"/>
                </a:cubicBezTo>
                <a:cubicBezTo>
                  <a:pt x="750363" y="190272"/>
                  <a:pt x="792088" y="291007"/>
                  <a:pt x="792088" y="396045"/>
                </a:cubicBezTo>
                <a:cubicBezTo>
                  <a:pt x="792088" y="501082"/>
                  <a:pt x="750362" y="601818"/>
                  <a:pt x="676089" y="676090"/>
                </a:cubicBezTo>
                <a:lnTo>
                  <a:pt x="792087" y="792088"/>
                </a:lnTo>
                <a:lnTo>
                  <a:pt x="396043" y="79208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자유형 46"/>
          <p:cNvSpPr/>
          <p:nvPr/>
        </p:nvSpPr>
        <p:spPr>
          <a:xfrm flipH="1">
            <a:off x="5436096" y="3531785"/>
            <a:ext cx="792088" cy="792088"/>
          </a:xfrm>
          <a:custGeom>
            <a:avLst/>
            <a:gdLst>
              <a:gd name="connsiteX0" fmla="*/ 396044 w 792088"/>
              <a:gd name="connsiteY0" fmla="*/ 792088 h 792088"/>
              <a:gd name="connsiteX1" fmla="*/ 115999 w 792088"/>
              <a:gd name="connsiteY1" fmla="*/ 676089 h 792088"/>
              <a:gd name="connsiteX2" fmla="*/ 1 w 792088"/>
              <a:gd name="connsiteY2" fmla="*/ 396043 h 792088"/>
              <a:gd name="connsiteX3" fmla="*/ 116000 w 792088"/>
              <a:gd name="connsiteY3" fmla="*/ 115998 h 792088"/>
              <a:gd name="connsiteX4" fmla="*/ 396046 w 792088"/>
              <a:gd name="connsiteY4" fmla="*/ 0 h 792088"/>
              <a:gd name="connsiteX5" fmla="*/ 676091 w 792088"/>
              <a:gd name="connsiteY5" fmla="*/ 115999 h 792088"/>
              <a:gd name="connsiteX6" fmla="*/ 792089 w 792088"/>
              <a:gd name="connsiteY6" fmla="*/ 396045 h 792088"/>
              <a:gd name="connsiteX7" fmla="*/ 676090 w 792088"/>
              <a:gd name="connsiteY7" fmla="*/ 676090 h 792088"/>
              <a:gd name="connsiteX8" fmla="*/ 792088 w 792088"/>
              <a:gd name="connsiteY8" fmla="*/ 676089 h 792088"/>
              <a:gd name="connsiteX9" fmla="*/ 792088 w 792088"/>
              <a:gd name="connsiteY9" fmla="*/ 792088 h 792088"/>
              <a:gd name="connsiteX10" fmla="*/ 396044 w 792088"/>
              <a:gd name="connsiteY10" fmla="*/ 792088 h 792088"/>
              <a:gd name="connsiteX0" fmla="*/ 396043 w 792088"/>
              <a:gd name="connsiteY0" fmla="*/ 792088 h 792088"/>
              <a:gd name="connsiteX1" fmla="*/ 115998 w 792088"/>
              <a:gd name="connsiteY1" fmla="*/ 676089 h 792088"/>
              <a:gd name="connsiteX2" fmla="*/ 0 w 792088"/>
              <a:gd name="connsiteY2" fmla="*/ 396043 h 792088"/>
              <a:gd name="connsiteX3" fmla="*/ 115999 w 792088"/>
              <a:gd name="connsiteY3" fmla="*/ 115998 h 792088"/>
              <a:gd name="connsiteX4" fmla="*/ 396045 w 792088"/>
              <a:gd name="connsiteY4" fmla="*/ 0 h 792088"/>
              <a:gd name="connsiteX5" fmla="*/ 676090 w 792088"/>
              <a:gd name="connsiteY5" fmla="*/ 115999 h 792088"/>
              <a:gd name="connsiteX6" fmla="*/ 792088 w 792088"/>
              <a:gd name="connsiteY6" fmla="*/ 396045 h 792088"/>
              <a:gd name="connsiteX7" fmla="*/ 676089 w 792088"/>
              <a:gd name="connsiteY7" fmla="*/ 676090 h 792088"/>
              <a:gd name="connsiteX8" fmla="*/ 792087 w 792088"/>
              <a:gd name="connsiteY8" fmla="*/ 792088 h 792088"/>
              <a:gd name="connsiteX9" fmla="*/ 396043 w 792088"/>
              <a:gd name="connsiteY9" fmla="*/ 792088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088" h="792088">
                <a:moveTo>
                  <a:pt x="396043" y="792088"/>
                </a:moveTo>
                <a:cubicBezTo>
                  <a:pt x="291006" y="792088"/>
                  <a:pt x="190270" y="750362"/>
                  <a:pt x="115998" y="676089"/>
                </a:cubicBezTo>
                <a:cubicBezTo>
                  <a:pt x="41725" y="601816"/>
                  <a:pt x="0" y="501081"/>
                  <a:pt x="0" y="396043"/>
                </a:cubicBezTo>
                <a:cubicBezTo>
                  <a:pt x="0" y="291006"/>
                  <a:pt x="41726" y="190270"/>
                  <a:pt x="115999" y="115998"/>
                </a:cubicBezTo>
                <a:cubicBezTo>
                  <a:pt x="190272" y="41725"/>
                  <a:pt x="291007" y="0"/>
                  <a:pt x="396045" y="0"/>
                </a:cubicBezTo>
                <a:cubicBezTo>
                  <a:pt x="501082" y="0"/>
                  <a:pt x="601818" y="41726"/>
                  <a:pt x="676090" y="115999"/>
                </a:cubicBezTo>
                <a:cubicBezTo>
                  <a:pt x="750363" y="190272"/>
                  <a:pt x="792088" y="291007"/>
                  <a:pt x="792088" y="396045"/>
                </a:cubicBezTo>
                <a:cubicBezTo>
                  <a:pt x="792088" y="501082"/>
                  <a:pt x="750362" y="601818"/>
                  <a:pt x="676089" y="676090"/>
                </a:cubicBezTo>
                <a:lnTo>
                  <a:pt x="792087" y="792088"/>
                </a:lnTo>
                <a:lnTo>
                  <a:pt x="396043" y="792088"/>
                </a:lnTo>
                <a:close/>
              </a:path>
            </a:pathLst>
          </a:cu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48" name="자유형 47"/>
          <p:cNvSpPr/>
          <p:nvPr/>
        </p:nvSpPr>
        <p:spPr>
          <a:xfrm flipH="1">
            <a:off x="7092280" y="1731585"/>
            <a:ext cx="792088" cy="792088"/>
          </a:xfrm>
          <a:custGeom>
            <a:avLst/>
            <a:gdLst>
              <a:gd name="connsiteX0" fmla="*/ 396044 w 792088"/>
              <a:gd name="connsiteY0" fmla="*/ 792088 h 792088"/>
              <a:gd name="connsiteX1" fmla="*/ 115999 w 792088"/>
              <a:gd name="connsiteY1" fmla="*/ 676089 h 792088"/>
              <a:gd name="connsiteX2" fmla="*/ 1 w 792088"/>
              <a:gd name="connsiteY2" fmla="*/ 396043 h 792088"/>
              <a:gd name="connsiteX3" fmla="*/ 116000 w 792088"/>
              <a:gd name="connsiteY3" fmla="*/ 115998 h 792088"/>
              <a:gd name="connsiteX4" fmla="*/ 396046 w 792088"/>
              <a:gd name="connsiteY4" fmla="*/ 0 h 792088"/>
              <a:gd name="connsiteX5" fmla="*/ 676091 w 792088"/>
              <a:gd name="connsiteY5" fmla="*/ 115999 h 792088"/>
              <a:gd name="connsiteX6" fmla="*/ 792089 w 792088"/>
              <a:gd name="connsiteY6" fmla="*/ 396045 h 792088"/>
              <a:gd name="connsiteX7" fmla="*/ 676090 w 792088"/>
              <a:gd name="connsiteY7" fmla="*/ 676090 h 792088"/>
              <a:gd name="connsiteX8" fmla="*/ 792088 w 792088"/>
              <a:gd name="connsiteY8" fmla="*/ 676089 h 792088"/>
              <a:gd name="connsiteX9" fmla="*/ 792088 w 792088"/>
              <a:gd name="connsiteY9" fmla="*/ 792088 h 792088"/>
              <a:gd name="connsiteX10" fmla="*/ 396044 w 792088"/>
              <a:gd name="connsiteY10" fmla="*/ 792088 h 792088"/>
              <a:gd name="connsiteX0" fmla="*/ 396043 w 792088"/>
              <a:gd name="connsiteY0" fmla="*/ 792088 h 792088"/>
              <a:gd name="connsiteX1" fmla="*/ 115998 w 792088"/>
              <a:gd name="connsiteY1" fmla="*/ 676089 h 792088"/>
              <a:gd name="connsiteX2" fmla="*/ 0 w 792088"/>
              <a:gd name="connsiteY2" fmla="*/ 396043 h 792088"/>
              <a:gd name="connsiteX3" fmla="*/ 115999 w 792088"/>
              <a:gd name="connsiteY3" fmla="*/ 115998 h 792088"/>
              <a:gd name="connsiteX4" fmla="*/ 396045 w 792088"/>
              <a:gd name="connsiteY4" fmla="*/ 0 h 792088"/>
              <a:gd name="connsiteX5" fmla="*/ 676090 w 792088"/>
              <a:gd name="connsiteY5" fmla="*/ 115999 h 792088"/>
              <a:gd name="connsiteX6" fmla="*/ 792088 w 792088"/>
              <a:gd name="connsiteY6" fmla="*/ 396045 h 792088"/>
              <a:gd name="connsiteX7" fmla="*/ 676089 w 792088"/>
              <a:gd name="connsiteY7" fmla="*/ 676090 h 792088"/>
              <a:gd name="connsiteX8" fmla="*/ 792087 w 792088"/>
              <a:gd name="connsiteY8" fmla="*/ 792088 h 792088"/>
              <a:gd name="connsiteX9" fmla="*/ 396043 w 792088"/>
              <a:gd name="connsiteY9" fmla="*/ 792088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088" h="792088">
                <a:moveTo>
                  <a:pt x="396043" y="792088"/>
                </a:moveTo>
                <a:cubicBezTo>
                  <a:pt x="291006" y="792088"/>
                  <a:pt x="190270" y="750362"/>
                  <a:pt x="115998" y="676089"/>
                </a:cubicBezTo>
                <a:cubicBezTo>
                  <a:pt x="41725" y="601816"/>
                  <a:pt x="0" y="501081"/>
                  <a:pt x="0" y="396043"/>
                </a:cubicBezTo>
                <a:cubicBezTo>
                  <a:pt x="0" y="291006"/>
                  <a:pt x="41726" y="190270"/>
                  <a:pt x="115999" y="115998"/>
                </a:cubicBezTo>
                <a:cubicBezTo>
                  <a:pt x="190272" y="41725"/>
                  <a:pt x="291007" y="0"/>
                  <a:pt x="396045" y="0"/>
                </a:cubicBezTo>
                <a:cubicBezTo>
                  <a:pt x="501082" y="0"/>
                  <a:pt x="601818" y="41726"/>
                  <a:pt x="676090" y="115999"/>
                </a:cubicBezTo>
                <a:cubicBezTo>
                  <a:pt x="750363" y="190272"/>
                  <a:pt x="792088" y="291007"/>
                  <a:pt x="792088" y="396045"/>
                </a:cubicBezTo>
                <a:cubicBezTo>
                  <a:pt x="792088" y="501082"/>
                  <a:pt x="750362" y="601818"/>
                  <a:pt x="676089" y="676090"/>
                </a:cubicBezTo>
                <a:lnTo>
                  <a:pt x="792087" y="792088"/>
                </a:lnTo>
                <a:lnTo>
                  <a:pt x="396043" y="7920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자유형 40"/>
          <p:cNvSpPr/>
          <p:nvPr/>
        </p:nvSpPr>
        <p:spPr>
          <a:xfrm rot="18965290" flipH="1">
            <a:off x="2172068" y="2928819"/>
            <a:ext cx="4102835" cy="2665273"/>
          </a:xfrm>
          <a:custGeom>
            <a:avLst/>
            <a:gdLst>
              <a:gd name="connsiteX0" fmla="*/ 0 w 4498578"/>
              <a:gd name="connsiteY0" fmla="*/ 1948416 h 1948416"/>
              <a:gd name="connsiteX1" fmla="*/ 717621 w 4498578"/>
              <a:gd name="connsiteY1" fmla="*/ 0 h 1948416"/>
              <a:gd name="connsiteX2" fmla="*/ 4498578 w 4498578"/>
              <a:gd name="connsiteY2" fmla="*/ 0 h 1948416"/>
              <a:gd name="connsiteX3" fmla="*/ 3780957 w 4498578"/>
              <a:gd name="connsiteY3" fmla="*/ 1948416 h 1948416"/>
              <a:gd name="connsiteX4" fmla="*/ 0 w 4498578"/>
              <a:gd name="connsiteY4" fmla="*/ 1948416 h 1948416"/>
              <a:gd name="connsiteX0" fmla="*/ 0 w 4498578"/>
              <a:gd name="connsiteY0" fmla="*/ 2767090 h 2767090"/>
              <a:gd name="connsiteX1" fmla="*/ 627669 w 4498578"/>
              <a:gd name="connsiteY1" fmla="*/ 0 h 2767090"/>
              <a:gd name="connsiteX2" fmla="*/ 4498578 w 4498578"/>
              <a:gd name="connsiteY2" fmla="*/ 818674 h 2767090"/>
              <a:gd name="connsiteX3" fmla="*/ 3780957 w 4498578"/>
              <a:gd name="connsiteY3" fmla="*/ 2767090 h 2767090"/>
              <a:gd name="connsiteX4" fmla="*/ 0 w 4498578"/>
              <a:gd name="connsiteY4" fmla="*/ 2767090 h 2767090"/>
              <a:gd name="connsiteX0" fmla="*/ 0 w 4062349"/>
              <a:gd name="connsiteY0" fmla="*/ 2767090 h 2767090"/>
              <a:gd name="connsiteX1" fmla="*/ 627669 w 4062349"/>
              <a:gd name="connsiteY1" fmla="*/ 0 h 2767090"/>
              <a:gd name="connsiteX2" fmla="*/ 4062349 w 4062349"/>
              <a:gd name="connsiteY2" fmla="*/ 1491182 h 2767090"/>
              <a:gd name="connsiteX3" fmla="*/ 3780957 w 4062349"/>
              <a:gd name="connsiteY3" fmla="*/ 2767090 h 2767090"/>
              <a:gd name="connsiteX4" fmla="*/ 0 w 4062349"/>
              <a:gd name="connsiteY4" fmla="*/ 2767090 h 2767090"/>
              <a:gd name="connsiteX0" fmla="*/ 0 w 4062349"/>
              <a:gd name="connsiteY0" fmla="*/ 2665273 h 2665273"/>
              <a:gd name="connsiteX1" fmla="*/ 625735 w 4062349"/>
              <a:gd name="connsiteY1" fmla="*/ 0 h 2665273"/>
              <a:gd name="connsiteX2" fmla="*/ 4062349 w 4062349"/>
              <a:gd name="connsiteY2" fmla="*/ 1389365 h 2665273"/>
              <a:gd name="connsiteX3" fmla="*/ 3780957 w 4062349"/>
              <a:gd name="connsiteY3" fmla="*/ 2665273 h 2665273"/>
              <a:gd name="connsiteX4" fmla="*/ 0 w 4062349"/>
              <a:gd name="connsiteY4" fmla="*/ 2665273 h 2665273"/>
              <a:gd name="connsiteX0" fmla="*/ 0 w 3934433"/>
              <a:gd name="connsiteY0" fmla="*/ 2078532 h 2665273"/>
              <a:gd name="connsiteX1" fmla="*/ 497819 w 3934433"/>
              <a:gd name="connsiteY1" fmla="*/ 0 h 2665273"/>
              <a:gd name="connsiteX2" fmla="*/ 3934433 w 3934433"/>
              <a:gd name="connsiteY2" fmla="*/ 1389365 h 2665273"/>
              <a:gd name="connsiteX3" fmla="*/ 3653041 w 3934433"/>
              <a:gd name="connsiteY3" fmla="*/ 2665273 h 2665273"/>
              <a:gd name="connsiteX4" fmla="*/ 0 w 3934433"/>
              <a:gd name="connsiteY4" fmla="*/ 2078532 h 2665273"/>
              <a:gd name="connsiteX0" fmla="*/ 0 w 4102835"/>
              <a:gd name="connsiteY0" fmla="*/ 2078532 h 2665273"/>
              <a:gd name="connsiteX1" fmla="*/ 497819 w 4102835"/>
              <a:gd name="connsiteY1" fmla="*/ 0 h 2665273"/>
              <a:gd name="connsiteX2" fmla="*/ 4102835 w 4102835"/>
              <a:gd name="connsiteY2" fmla="*/ 1150596 h 2665273"/>
              <a:gd name="connsiteX3" fmla="*/ 3653041 w 4102835"/>
              <a:gd name="connsiteY3" fmla="*/ 2665273 h 2665273"/>
              <a:gd name="connsiteX4" fmla="*/ 0 w 4102835"/>
              <a:gd name="connsiteY4" fmla="*/ 2078532 h 266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835" h="2665273">
                <a:moveTo>
                  <a:pt x="0" y="2078532"/>
                </a:moveTo>
                <a:lnTo>
                  <a:pt x="497819" y="0"/>
                </a:lnTo>
                <a:lnTo>
                  <a:pt x="4102835" y="1150596"/>
                </a:lnTo>
                <a:lnTo>
                  <a:pt x="3653041" y="2665273"/>
                </a:lnTo>
                <a:lnTo>
                  <a:pt x="0" y="207853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177211289"/>
              </p:ext>
            </p:extLst>
          </p:nvPr>
        </p:nvGraphicFramePr>
        <p:xfrm>
          <a:off x="554410" y="1293143"/>
          <a:ext cx="4961999" cy="5209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직선 화살표 연결선 10"/>
          <p:cNvCxnSpPr>
            <a:stCxn id="18" idx="6"/>
          </p:cNvCxnSpPr>
          <p:nvPr/>
        </p:nvCxnSpPr>
        <p:spPr>
          <a:xfrm flipH="1">
            <a:off x="4644008" y="3933056"/>
            <a:ext cx="1900719" cy="0"/>
          </a:xfrm>
          <a:prstGeom prst="straightConnector1">
            <a:avLst/>
          </a:prstGeom>
          <a:ln w="25400" cap="rnd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123728" y="2924944"/>
            <a:ext cx="4608512" cy="0"/>
          </a:xfrm>
          <a:prstGeom prst="straightConnector1">
            <a:avLst/>
          </a:prstGeom>
          <a:ln w="25400" cap="rnd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5830044" y="2555379"/>
            <a:ext cx="2448272" cy="72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68727" y="2636944"/>
            <a:ext cx="576000" cy="576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B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2491" y="274027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30044" y="3563491"/>
            <a:ext cx="2448272" cy="72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68727" y="3645056"/>
            <a:ext cx="576000" cy="57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C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2491" y="374839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691680" y="4797152"/>
            <a:ext cx="6319277" cy="0"/>
          </a:xfrm>
          <a:prstGeom prst="straightConnector1">
            <a:avLst/>
          </a:prstGeom>
          <a:ln w="25400" cap="rnd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830044" y="4571603"/>
            <a:ext cx="2448272" cy="72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68727" y="4653168"/>
            <a:ext cx="576000" cy="576000"/>
          </a:xfrm>
          <a:prstGeom prst="ellipse">
            <a:avLst/>
          </a:prstGeom>
          <a:solidFill>
            <a:srgbClr val="134889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D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2491" y="4756502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5968727" y="5467871"/>
            <a:ext cx="2232248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CONTENTS</a:t>
            </a:r>
            <a:r>
              <a:rPr lang="en-US" altLang="ko-KR" sz="1400" b="1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altLang="ko-KR" sz="1000" b="0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text</a:t>
            </a:r>
            <a:r>
              <a:rPr lang="en-US" altLang="ko-KR" sz="1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0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demonstrates How</a:t>
            </a:r>
            <a:r>
              <a:rPr lang="en-US" altLang="ko-KR" sz="1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0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 own text will look</a:t>
            </a:r>
            <a:r>
              <a:rPr lang="en-US" altLang="ko-KR" sz="1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0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when you replace the</a:t>
            </a:r>
            <a:r>
              <a:rPr lang="en-US" altLang="ko-KR" sz="1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0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placeholder with your</a:t>
            </a:r>
            <a:r>
              <a:rPr lang="en-US" altLang="ko-KR" sz="1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0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own text.</a:t>
            </a:r>
            <a:endParaRPr lang="en-US" altLang="ko-KR" sz="6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2555776" y="1916832"/>
            <a:ext cx="4104456" cy="0"/>
          </a:xfrm>
          <a:prstGeom prst="straightConnector1">
            <a:avLst/>
          </a:prstGeom>
          <a:ln w="25400" cap="rnd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5830044" y="1547267"/>
            <a:ext cx="2448272" cy="72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968727" y="1628832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A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2491" y="173216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평행 사변형 68"/>
          <p:cNvSpPr/>
          <p:nvPr/>
        </p:nvSpPr>
        <p:spPr>
          <a:xfrm flipH="1">
            <a:off x="4821932" y="5229200"/>
            <a:ext cx="2160240" cy="89276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/>
          <p:cNvCxnSpPr/>
          <p:nvPr/>
        </p:nvCxnSpPr>
        <p:spPr bwMode="auto">
          <a:xfrm>
            <a:off x="6228184" y="2943994"/>
            <a:ext cx="18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 flipH="1">
            <a:off x="1043608" y="4778102"/>
            <a:ext cx="165618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68" name="평행 사변형 67"/>
          <p:cNvSpPr/>
          <p:nvPr/>
        </p:nvSpPr>
        <p:spPr>
          <a:xfrm flipH="1">
            <a:off x="2411760" y="4581128"/>
            <a:ext cx="2376264" cy="89276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40"/>
          <p:cNvGrpSpPr/>
          <p:nvPr/>
        </p:nvGrpSpPr>
        <p:grpSpPr>
          <a:xfrm>
            <a:off x="2392710" y="1484784"/>
            <a:ext cx="2107282" cy="3312368"/>
            <a:chOff x="2320702" y="1628800"/>
            <a:chExt cx="2107282" cy="3312368"/>
          </a:xfrm>
          <a:solidFill>
            <a:srgbClr val="00B0F0"/>
          </a:solidFill>
        </p:grpSpPr>
        <p:sp>
          <p:nvSpPr>
            <p:cNvPr id="42" name="모서리가 둥근 직사각형 41"/>
            <p:cNvSpPr/>
            <p:nvPr/>
          </p:nvSpPr>
          <p:spPr bwMode="auto">
            <a:xfrm>
              <a:off x="2339752" y="2564904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13488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 bwMode="auto">
            <a:xfrm>
              <a:off x="2339752" y="3140968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13488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339752" y="3717032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13488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2339752" y="4293096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13488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 rot="16200000">
              <a:off x="1600622" y="2348880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13488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2320702" y="2636912"/>
              <a:ext cx="1584176" cy="2304256"/>
            </a:xfrm>
            <a:prstGeom prst="roundRect">
              <a:avLst/>
            </a:prstGeom>
            <a:solidFill>
              <a:srgbClr val="13488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47"/>
          <p:cNvGrpSpPr/>
          <p:nvPr/>
        </p:nvGrpSpPr>
        <p:grpSpPr>
          <a:xfrm flipH="1" flipV="1">
            <a:off x="4586858" y="2924944"/>
            <a:ext cx="2130685" cy="3308886"/>
            <a:chOff x="2297299" y="1632282"/>
            <a:chExt cx="2130685" cy="3308886"/>
          </a:xfrm>
          <a:solidFill>
            <a:srgbClr val="82ABFF"/>
          </a:solidFill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2339752" y="2507754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2339752" y="3140968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모서리가 둥근 직사각형 50"/>
            <p:cNvSpPr/>
            <p:nvPr/>
          </p:nvSpPr>
          <p:spPr bwMode="auto">
            <a:xfrm>
              <a:off x="2339752" y="3717032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2320702" y="4293096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 rot="16200000">
              <a:off x="1577219" y="2352362"/>
              <a:ext cx="2088232" cy="64807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2301652" y="2636912"/>
              <a:ext cx="1584176" cy="2304256"/>
            </a:xfrm>
            <a:prstGeom prst="round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</p:grp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2483768" y="3311579"/>
            <a:ext cx="1944216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1.The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2.The text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demonstrates How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your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own text will look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when you replace the placeholder with your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4749924" y="3770922"/>
            <a:ext cx="1872208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1.The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2.The text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demonstrates How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your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own text will look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when you replace the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placeholder with your</a:t>
            </a:r>
            <a:r>
              <a:rPr lang="en-US" altLang="ko-KR" sz="1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굴림" pitchFamily="50" charset="-127"/>
              </a:rPr>
              <a:t>own text.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96183" y="2655962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57006" y="32553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DOWN</a:t>
            </a: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1043608" y="4941168"/>
            <a:ext cx="2520280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latin typeface="Arial" pitchFamily="34" charset="0"/>
                <a:cs typeface="굴림" pitchFamily="50" charset="-127"/>
              </a:rPr>
              <a:t>CONTENTS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2.The text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demonstrates How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your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own text will look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when you replace the</a:t>
            </a: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5508104" y="1700808"/>
            <a:ext cx="2520280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latin typeface="Arial" pitchFamily="34" charset="0"/>
                <a:cs typeface="굴림" pitchFamily="50" charset="-127"/>
              </a:rPr>
              <a:t>CONTENTS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r"/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2.The text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demonstrates How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your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own text will look</a:t>
            </a:r>
            <a:r>
              <a:rPr lang="en-US" altLang="ko-KR" sz="1000" b="0" dirty="0" smtClean="0">
                <a:latin typeface="Arial" pitchFamily="34" charset="0"/>
                <a:cs typeface="굴림" pitchFamily="50" charset="-127"/>
              </a:rPr>
              <a:t> </a:t>
            </a:r>
            <a:r>
              <a:rPr lang="en-US" altLang="ko-KR" sz="1000" b="0" noProof="1" smtClean="0">
                <a:latin typeface="Arial" pitchFamily="34" charset="0"/>
                <a:cs typeface="굴림" pitchFamily="50" charset="-127"/>
              </a:rPr>
              <a:t>when you replace the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평행 사변형 72"/>
          <p:cNvSpPr/>
          <p:nvPr/>
        </p:nvSpPr>
        <p:spPr>
          <a:xfrm flipH="1">
            <a:off x="1547664" y="5590981"/>
            <a:ext cx="6300936" cy="288032"/>
          </a:xfrm>
          <a:prstGeom prst="parallelogram">
            <a:avLst>
              <a:gd name="adj" fmla="val 96578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54163" y="5019854"/>
            <a:ext cx="6054725" cy="584200"/>
            <a:chOff x="979" y="3197"/>
            <a:chExt cx="3814" cy="368"/>
          </a:xfrm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 rot="10800000">
              <a:off x="979" y="3197"/>
              <a:ext cx="3808" cy="368"/>
            </a:xfrm>
            <a:custGeom>
              <a:avLst/>
              <a:gdLst>
                <a:gd name="G0" fmla="+- 2644 0 0"/>
                <a:gd name="G1" fmla="+- 21600 0 2644"/>
                <a:gd name="G2" fmla="*/ 2644 1 2"/>
                <a:gd name="G3" fmla="+- 21600 0 G2"/>
                <a:gd name="G4" fmla="+/ 2644 21600 2"/>
                <a:gd name="G5" fmla="+/ G1 0 2"/>
                <a:gd name="G6" fmla="*/ 21600 21600 2644"/>
                <a:gd name="G7" fmla="*/ G6 1 2"/>
                <a:gd name="G8" fmla="+- 21600 0 G7"/>
                <a:gd name="G9" fmla="*/ 21600 1 2"/>
                <a:gd name="G10" fmla="+- 2644 0 G9"/>
                <a:gd name="G11" fmla="?: G10 G8 0"/>
                <a:gd name="G12" fmla="?: G10 G7 21600"/>
                <a:gd name="T0" fmla="*/ 20278 w 21600"/>
                <a:gd name="T1" fmla="*/ 10800 h 21600"/>
                <a:gd name="T2" fmla="*/ 10800 w 21600"/>
                <a:gd name="T3" fmla="*/ 21600 h 21600"/>
                <a:gd name="T4" fmla="*/ 1322 w 21600"/>
                <a:gd name="T5" fmla="*/ 10800 h 21600"/>
                <a:gd name="T6" fmla="*/ 10800 w 21600"/>
                <a:gd name="T7" fmla="*/ 0 h 21600"/>
                <a:gd name="T8" fmla="*/ 3122 w 21600"/>
                <a:gd name="T9" fmla="*/ 3122 h 21600"/>
                <a:gd name="T10" fmla="*/ 18478 w 21600"/>
                <a:gd name="T11" fmla="*/ 1847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644" y="21600"/>
                  </a:lnTo>
                  <a:lnTo>
                    <a:pt x="1895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B5113"/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lt1"/>
                </a:solidFill>
              </a:endParaRPr>
            </a:p>
          </p:txBody>
        </p:sp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 rot="10800000">
              <a:off x="985" y="3197"/>
              <a:ext cx="3808" cy="368"/>
            </a:xfrm>
            <a:custGeom>
              <a:avLst/>
              <a:gdLst>
                <a:gd name="G0" fmla="+- 2644 0 0"/>
                <a:gd name="G1" fmla="+- 21600 0 2644"/>
                <a:gd name="G2" fmla="*/ 2644 1 2"/>
                <a:gd name="G3" fmla="+- 21600 0 G2"/>
                <a:gd name="G4" fmla="+/ 2644 21600 2"/>
                <a:gd name="G5" fmla="+/ G1 0 2"/>
                <a:gd name="G6" fmla="*/ 21600 21600 2644"/>
                <a:gd name="G7" fmla="*/ G6 1 2"/>
                <a:gd name="G8" fmla="+- 21600 0 G7"/>
                <a:gd name="G9" fmla="*/ 21600 1 2"/>
                <a:gd name="G10" fmla="+- 2644 0 G9"/>
                <a:gd name="G11" fmla="?: G10 G8 0"/>
                <a:gd name="G12" fmla="?: G10 G7 21600"/>
                <a:gd name="T0" fmla="*/ 20278 w 21600"/>
                <a:gd name="T1" fmla="*/ 10800 h 21600"/>
                <a:gd name="T2" fmla="*/ 10800 w 21600"/>
                <a:gd name="T3" fmla="*/ 21600 h 21600"/>
                <a:gd name="T4" fmla="*/ 1322 w 21600"/>
                <a:gd name="T5" fmla="*/ 10800 h 21600"/>
                <a:gd name="T6" fmla="*/ 10800 w 21600"/>
                <a:gd name="T7" fmla="*/ 0 h 21600"/>
                <a:gd name="T8" fmla="*/ 3122 w 21600"/>
                <a:gd name="T9" fmla="*/ 3122 h 21600"/>
                <a:gd name="T10" fmla="*/ 18478 w 21600"/>
                <a:gd name="T11" fmla="*/ 1847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644" y="21600"/>
                  </a:lnTo>
                  <a:lnTo>
                    <a:pt x="1895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339975" y="4375329"/>
            <a:ext cx="4483100" cy="584200"/>
            <a:chOff x="1474" y="2791"/>
            <a:chExt cx="2824" cy="368"/>
          </a:xfrm>
          <a:solidFill>
            <a:srgbClr val="009BD2"/>
          </a:solidFill>
        </p:grpSpPr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 rot="10800000">
              <a:off x="1474" y="2791"/>
              <a:ext cx="2818" cy="368"/>
            </a:xfrm>
            <a:custGeom>
              <a:avLst/>
              <a:gdLst>
                <a:gd name="G0" fmla="+- 2644 0 0"/>
                <a:gd name="G1" fmla="+- 21600 0 2644"/>
                <a:gd name="G2" fmla="*/ 2644 1 2"/>
                <a:gd name="G3" fmla="+- 21600 0 G2"/>
                <a:gd name="G4" fmla="+/ 2644 21600 2"/>
                <a:gd name="G5" fmla="+/ G1 0 2"/>
                <a:gd name="G6" fmla="*/ 21600 21600 2644"/>
                <a:gd name="G7" fmla="*/ G6 1 2"/>
                <a:gd name="G8" fmla="+- 21600 0 G7"/>
                <a:gd name="G9" fmla="*/ 21600 1 2"/>
                <a:gd name="G10" fmla="+- 2644 0 G9"/>
                <a:gd name="G11" fmla="?: G10 G8 0"/>
                <a:gd name="G12" fmla="?: G10 G7 21600"/>
                <a:gd name="T0" fmla="*/ 20278 w 21600"/>
                <a:gd name="T1" fmla="*/ 10800 h 21600"/>
                <a:gd name="T2" fmla="*/ 10800 w 21600"/>
                <a:gd name="T3" fmla="*/ 21600 h 21600"/>
                <a:gd name="T4" fmla="*/ 1322 w 21600"/>
                <a:gd name="T5" fmla="*/ 10800 h 21600"/>
                <a:gd name="T6" fmla="*/ 10800 w 21600"/>
                <a:gd name="T7" fmla="*/ 0 h 21600"/>
                <a:gd name="T8" fmla="*/ 3122 w 21600"/>
                <a:gd name="T9" fmla="*/ 3122 h 21600"/>
                <a:gd name="T10" fmla="*/ 18478 w 21600"/>
                <a:gd name="T11" fmla="*/ 1847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644" y="21600"/>
                  </a:lnTo>
                  <a:lnTo>
                    <a:pt x="1895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 rot="10800000">
              <a:off x="1480" y="2791"/>
              <a:ext cx="2818" cy="368"/>
            </a:xfrm>
            <a:custGeom>
              <a:avLst/>
              <a:gdLst>
                <a:gd name="G0" fmla="+- 2644 0 0"/>
                <a:gd name="G1" fmla="+- 21600 0 2644"/>
                <a:gd name="G2" fmla="*/ 2644 1 2"/>
                <a:gd name="G3" fmla="+- 21600 0 G2"/>
                <a:gd name="G4" fmla="+/ 2644 21600 2"/>
                <a:gd name="G5" fmla="+/ G1 0 2"/>
                <a:gd name="G6" fmla="*/ 21600 21600 2644"/>
                <a:gd name="G7" fmla="*/ G6 1 2"/>
                <a:gd name="G8" fmla="+- 21600 0 G7"/>
                <a:gd name="G9" fmla="*/ 21600 1 2"/>
                <a:gd name="G10" fmla="+- 2644 0 G9"/>
                <a:gd name="G11" fmla="?: G10 G8 0"/>
                <a:gd name="G12" fmla="?: G10 G7 21600"/>
                <a:gd name="T0" fmla="*/ 20278 w 21600"/>
                <a:gd name="T1" fmla="*/ 10800 h 21600"/>
                <a:gd name="T2" fmla="*/ 10800 w 21600"/>
                <a:gd name="T3" fmla="*/ 21600 h 21600"/>
                <a:gd name="T4" fmla="*/ 1322 w 21600"/>
                <a:gd name="T5" fmla="*/ 10800 h 21600"/>
                <a:gd name="T6" fmla="*/ 10800 w 21600"/>
                <a:gd name="T7" fmla="*/ 0 h 21600"/>
                <a:gd name="T8" fmla="*/ 3122 w 21600"/>
                <a:gd name="T9" fmla="*/ 3122 h 21600"/>
                <a:gd name="T10" fmla="*/ 18478 w 21600"/>
                <a:gd name="T11" fmla="*/ 1847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644" y="21600"/>
                  </a:lnTo>
                  <a:lnTo>
                    <a:pt x="1895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935288" y="3730804"/>
            <a:ext cx="3292475" cy="584200"/>
            <a:chOff x="1849" y="2385"/>
            <a:chExt cx="2074" cy="368"/>
          </a:xfrm>
          <a:solidFill>
            <a:srgbClr val="2D5A9B"/>
          </a:solidFill>
        </p:grpSpPr>
        <p:sp>
          <p:nvSpPr>
            <p:cNvPr id="18" name="AutoShape 10"/>
            <p:cNvSpPr>
              <a:spLocks noChangeArrowheads="1"/>
            </p:cNvSpPr>
            <p:nvPr/>
          </p:nvSpPr>
          <p:spPr bwMode="auto">
            <a:xfrm rot="10800000">
              <a:off x="1849" y="2385"/>
              <a:ext cx="2068" cy="368"/>
            </a:xfrm>
            <a:custGeom>
              <a:avLst/>
              <a:gdLst>
                <a:gd name="G0" fmla="+- 2644 0 0"/>
                <a:gd name="G1" fmla="+- 21600 0 2644"/>
                <a:gd name="G2" fmla="*/ 2644 1 2"/>
                <a:gd name="G3" fmla="+- 21600 0 G2"/>
                <a:gd name="G4" fmla="+/ 2644 21600 2"/>
                <a:gd name="G5" fmla="+/ G1 0 2"/>
                <a:gd name="G6" fmla="*/ 21600 21600 2644"/>
                <a:gd name="G7" fmla="*/ G6 1 2"/>
                <a:gd name="G8" fmla="+- 21600 0 G7"/>
                <a:gd name="G9" fmla="*/ 21600 1 2"/>
                <a:gd name="G10" fmla="+- 2644 0 G9"/>
                <a:gd name="G11" fmla="?: G10 G8 0"/>
                <a:gd name="G12" fmla="?: G10 G7 21600"/>
                <a:gd name="T0" fmla="*/ 20278 w 21600"/>
                <a:gd name="T1" fmla="*/ 10800 h 21600"/>
                <a:gd name="T2" fmla="*/ 10800 w 21600"/>
                <a:gd name="T3" fmla="*/ 21600 h 21600"/>
                <a:gd name="T4" fmla="*/ 1322 w 21600"/>
                <a:gd name="T5" fmla="*/ 10800 h 21600"/>
                <a:gd name="T6" fmla="*/ 10800 w 21600"/>
                <a:gd name="T7" fmla="*/ 0 h 21600"/>
                <a:gd name="T8" fmla="*/ 3122 w 21600"/>
                <a:gd name="T9" fmla="*/ 3122 h 21600"/>
                <a:gd name="T10" fmla="*/ 18478 w 21600"/>
                <a:gd name="T11" fmla="*/ 1847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644" y="21600"/>
                  </a:lnTo>
                  <a:lnTo>
                    <a:pt x="1895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/>
            </a:p>
          </p:txBody>
        </p:sp>
        <p:sp>
          <p:nvSpPr>
            <p:cNvPr id="19" name="AutoShape 11"/>
            <p:cNvSpPr>
              <a:spLocks noChangeArrowheads="1"/>
            </p:cNvSpPr>
            <p:nvPr/>
          </p:nvSpPr>
          <p:spPr bwMode="auto">
            <a:xfrm rot="10800000">
              <a:off x="1855" y="2385"/>
              <a:ext cx="2068" cy="368"/>
            </a:xfrm>
            <a:custGeom>
              <a:avLst/>
              <a:gdLst>
                <a:gd name="G0" fmla="+- 2644 0 0"/>
                <a:gd name="G1" fmla="+- 21600 0 2644"/>
                <a:gd name="G2" fmla="*/ 2644 1 2"/>
                <a:gd name="G3" fmla="+- 21600 0 G2"/>
                <a:gd name="G4" fmla="+/ 2644 21600 2"/>
                <a:gd name="G5" fmla="+/ G1 0 2"/>
                <a:gd name="G6" fmla="*/ 21600 21600 2644"/>
                <a:gd name="G7" fmla="*/ G6 1 2"/>
                <a:gd name="G8" fmla="+- 21600 0 G7"/>
                <a:gd name="G9" fmla="*/ 21600 1 2"/>
                <a:gd name="G10" fmla="+- 2644 0 G9"/>
                <a:gd name="G11" fmla="?: G10 G8 0"/>
                <a:gd name="G12" fmla="?: G10 G7 21600"/>
                <a:gd name="T0" fmla="*/ 20278 w 21600"/>
                <a:gd name="T1" fmla="*/ 10800 h 21600"/>
                <a:gd name="T2" fmla="*/ 10800 w 21600"/>
                <a:gd name="T3" fmla="*/ 21600 h 21600"/>
                <a:gd name="T4" fmla="*/ 1322 w 21600"/>
                <a:gd name="T5" fmla="*/ 10800 h 21600"/>
                <a:gd name="T6" fmla="*/ 10800 w 21600"/>
                <a:gd name="T7" fmla="*/ 0 h 21600"/>
                <a:gd name="T8" fmla="*/ 3122 w 21600"/>
                <a:gd name="T9" fmla="*/ 3122 h 21600"/>
                <a:gd name="T10" fmla="*/ 18478 w 21600"/>
                <a:gd name="T11" fmla="*/ 1847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644" y="21600"/>
                  </a:lnTo>
                  <a:lnTo>
                    <a:pt x="1895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71"/>
          <p:cNvGrpSpPr/>
          <p:nvPr/>
        </p:nvGrpSpPr>
        <p:grpSpPr>
          <a:xfrm>
            <a:off x="3368675" y="1486525"/>
            <a:ext cx="2427288" cy="2182366"/>
            <a:chOff x="3368675" y="1412776"/>
            <a:chExt cx="2427288" cy="2182366"/>
          </a:xfrm>
        </p:grpSpPr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3368675" y="3012530"/>
              <a:ext cx="2427288" cy="582612"/>
              <a:chOff x="2122" y="1979"/>
              <a:chExt cx="1529" cy="367"/>
            </a:xfrm>
          </p:grpSpPr>
          <p:sp>
            <p:nvSpPr>
              <p:cNvPr id="21" name="AutoShape 13"/>
              <p:cNvSpPr>
                <a:spLocks noChangeArrowheads="1"/>
              </p:cNvSpPr>
              <p:nvPr/>
            </p:nvSpPr>
            <p:spPr bwMode="auto">
              <a:xfrm rot="10800000">
                <a:off x="2122" y="1979"/>
                <a:ext cx="1523" cy="367"/>
              </a:xfrm>
              <a:custGeom>
                <a:avLst/>
                <a:gdLst>
                  <a:gd name="G0" fmla="+- 2644 0 0"/>
                  <a:gd name="G1" fmla="+- 21600 0 2644"/>
                  <a:gd name="G2" fmla="*/ 2644 1 2"/>
                  <a:gd name="G3" fmla="+- 21600 0 G2"/>
                  <a:gd name="G4" fmla="+/ 2644 21600 2"/>
                  <a:gd name="G5" fmla="+/ G1 0 2"/>
                  <a:gd name="G6" fmla="*/ 21600 21600 2644"/>
                  <a:gd name="G7" fmla="*/ G6 1 2"/>
                  <a:gd name="G8" fmla="+- 21600 0 G7"/>
                  <a:gd name="G9" fmla="*/ 21600 1 2"/>
                  <a:gd name="G10" fmla="+- 2644 0 G9"/>
                  <a:gd name="G11" fmla="?: G10 G8 0"/>
                  <a:gd name="G12" fmla="?: G10 G7 21600"/>
                  <a:gd name="T0" fmla="*/ 20278 w 21600"/>
                  <a:gd name="T1" fmla="*/ 10800 h 21600"/>
                  <a:gd name="T2" fmla="*/ 10800 w 21600"/>
                  <a:gd name="T3" fmla="*/ 21600 h 21600"/>
                  <a:gd name="T4" fmla="*/ 1322 w 21600"/>
                  <a:gd name="T5" fmla="*/ 10800 h 21600"/>
                  <a:gd name="T6" fmla="*/ 10800 w 21600"/>
                  <a:gd name="T7" fmla="*/ 0 h 21600"/>
                  <a:gd name="T8" fmla="*/ 3122 w 21600"/>
                  <a:gd name="T9" fmla="*/ 3122 h 21600"/>
                  <a:gd name="T10" fmla="*/ 18478 w 21600"/>
                  <a:gd name="T11" fmla="*/ 1847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644" y="21600"/>
                    </a:lnTo>
                    <a:lnTo>
                      <a:pt x="189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smtClean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AutoShape 14"/>
              <p:cNvSpPr>
                <a:spLocks noChangeArrowheads="1"/>
              </p:cNvSpPr>
              <p:nvPr/>
            </p:nvSpPr>
            <p:spPr bwMode="auto">
              <a:xfrm rot="10800000">
                <a:off x="2128" y="1979"/>
                <a:ext cx="1523" cy="367"/>
              </a:xfrm>
              <a:custGeom>
                <a:avLst/>
                <a:gdLst>
                  <a:gd name="G0" fmla="+- 2644 0 0"/>
                  <a:gd name="G1" fmla="+- 21600 0 2644"/>
                  <a:gd name="G2" fmla="*/ 2644 1 2"/>
                  <a:gd name="G3" fmla="+- 21600 0 G2"/>
                  <a:gd name="G4" fmla="+/ 2644 21600 2"/>
                  <a:gd name="G5" fmla="+/ G1 0 2"/>
                  <a:gd name="G6" fmla="*/ 21600 21600 2644"/>
                  <a:gd name="G7" fmla="*/ G6 1 2"/>
                  <a:gd name="G8" fmla="+- 21600 0 G7"/>
                  <a:gd name="G9" fmla="*/ 21600 1 2"/>
                  <a:gd name="G10" fmla="+- 2644 0 G9"/>
                  <a:gd name="G11" fmla="?: G10 G8 0"/>
                  <a:gd name="G12" fmla="?: G10 G7 21600"/>
                  <a:gd name="T0" fmla="*/ 20278 w 21600"/>
                  <a:gd name="T1" fmla="*/ 10800 h 21600"/>
                  <a:gd name="T2" fmla="*/ 10800 w 21600"/>
                  <a:gd name="T3" fmla="*/ 21600 h 21600"/>
                  <a:gd name="T4" fmla="*/ 1322 w 21600"/>
                  <a:gd name="T5" fmla="*/ 10800 h 21600"/>
                  <a:gd name="T6" fmla="*/ 10800 w 21600"/>
                  <a:gd name="T7" fmla="*/ 0 h 21600"/>
                  <a:gd name="T8" fmla="*/ 3122 w 21600"/>
                  <a:gd name="T9" fmla="*/ 3122 h 21600"/>
                  <a:gd name="T10" fmla="*/ 18478 w 21600"/>
                  <a:gd name="T11" fmla="*/ 1847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644" y="21600"/>
                    </a:lnTo>
                    <a:lnTo>
                      <a:pt x="189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3733800" y="1412776"/>
              <a:ext cx="1724025" cy="1724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Rectangle 54"/>
          <p:cNvSpPr>
            <a:spLocks noChangeArrowheads="1"/>
          </p:cNvSpPr>
          <p:nvPr/>
        </p:nvSpPr>
        <p:spPr bwMode="auto">
          <a:xfrm>
            <a:off x="3438525" y="3214717"/>
            <a:ext cx="2309813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" name="Rectangle 54"/>
          <p:cNvSpPr>
            <a:spLocks noChangeArrowheads="1"/>
          </p:cNvSpPr>
          <p:nvPr/>
        </p:nvSpPr>
        <p:spPr bwMode="auto">
          <a:xfrm>
            <a:off x="3438525" y="3784779"/>
            <a:ext cx="2309813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3152775" y="4480104"/>
            <a:ext cx="29670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4" name="Rectangle 54"/>
          <p:cNvSpPr>
            <a:spLocks noChangeArrowheads="1"/>
          </p:cNvSpPr>
          <p:nvPr/>
        </p:nvSpPr>
        <p:spPr bwMode="auto">
          <a:xfrm>
            <a:off x="2790825" y="5137329"/>
            <a:ext cx="35480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Rectangle 54"/>
          <p:cNvSpPr>
            <a:spLocks noChangeArrowheads="1"/>
          </p:cNvSpPr>
          <p:nvPr/>
        </p:nvSpPr>
        <p:spPr bwMode="auto">
          <a:xfrm>
            <a:off x="3705225" y="1869113"/>
            <a:ext cx="1766888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6" name="Rectangle 96"/>
          <p:cNvSpPr>
            <a:spLocks noChangeArrowheads="1"/>
          </p:cNvSpPr>
          <p:nvPr/>
        </p:nvSpPr>
        <p:spPr bwMode="auto">
          <a:xfrm>
            <a:off x="831552" y="2078216"/>
            <a:ext cx="23002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Rectangle 96"/>
          <p:cNvSpPr>
            <a:spLocks noChangeArrowheads="1"/>
          </p:cNvSpPr>
          <p:nvPr/>
        </p:nvSpPr>
        <p:spPr bwMode="auto">
          <a:xfrm>
            <a:off x="831552" y="3440291"/>
            <a:ext cx="144145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96"/>
          <p:cNvSpPr>
            <a:spLocks noChangeArrowheads="1"/>
          </p:cNvSpPr>
          <p:nvPr/>
        </p:nvSpPr>
        <p:spPr bwMode="auto">
          <a:xfrm>
            <a:off x="6084168" y="2078216"/>
            <a:ext cx="23002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9" name="Rectangle 96"/>
          <p:cNvSpPr>
            <a:spLocks noChangeArrowheads="1"/>
          </p:cNvSpPr>
          <p:nvPr/>
        </p:nvSpPr>
        <p:spPr bwMode="auto">
          <a:xfrm>
            <a:off x="6874743" y="3440291"/>
            <a:ext cx="144145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6" name="Rectangle 96"/>
          <p:cNvSpPr>
            <a:spLocks noChangeArrowheads="1"/>
          </p:cNvSpPr>
          <p:nvPr/>
        </p:nvSpPr>
        <p:spPr bwMode="auto">
          <a:xfrm>
            <a:off x="683568" y="5734997"/>
            <a:ext cx="770485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81000" lvl="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161"/>
          <p:cNvSpPr>
            <a:spLocks noChangeArrowheads="1"/>
          </p:cNvSpPr>
          <p:nvPr/>
        </p:nvSpPr>
        <p:spPr bwMode="auto">
          <a:xfrm>
            <a:off x="639634" y="3909864"/>
            <a:ext cx="3031411" cy="1397580"/>
          </a:xfrm>
          <a:prstGeom prst="roundRect">
            <a:avLst>
              <a:gd name="adj" fmla="val 1319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66" name="평행 사변형 65"/>
          <p:cNvSpPr/>
          <p:nvPr/>
        </p:nvSpPr>
        <p:spPr>
          <a:xfrm flipH="1">
            <a:off x="1322115" y="3966964"/>
            <a:ext cx="1781151" cy="341321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AutoShape 161"/>
          <p:cNvSpPr>
            <a:spLocks noChangeArrowheads="1"/>
          </p:cNvSpPr>
          <p:nvPr/>
        </p:nvSpPr>
        <p:spPr bwMode="auto">
          <a:xfrm>
            <a:off x="639634" y="1938189"/>
            <a:ext cx="3031411" cy="1397580"/>
          </a:xfrm>
          <a:prstGeom prst="roundRect">
            <a:avLst>
              <a:gd name="adj" fmla="val 1319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65" name="평행 사변형 64"/>
          <p:cNvSpPr/>
          <p:nvPr/>
        </p:nvSpPr>
        <p:spPr>
          <a:xfrm flipH="1">
            <a:off x="1341163" y="2013223"/>
            <a:ext cx="1781151" cy="341321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aphicFrame>
        <p:nvGraphicFramePr>
          <p:cNvPr id="49" name="차트 48"/>
          <p:cNvGraphicFramePr/>
          <p:nvPr>
            <p:extLst>
              <p:ext uri="{D42A27DB-BD31-4B8C-83A1-F6EECF244321}">
                <p14:modId xmlns:p14="http://schemas.microsoft.com/office/powerpoint/2010/main" val="1356127358"/>
              </p:ext>
            </p:extLst>
          </p:nvPr>
        </p:nvGraphicFramePr>
        <p:xfrm>
          <a:off x="4601659" y="1291406"/>
          <a:ext cx="4017698" cy="4320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아래쪽 화살표 49"/>
          <p:cNvSpPr/>
          <p:nvPr/>
        </p:nvSpPr>
        <p:spPr bwMode="auto">
          <a:xfrm rot="16200000">
            <a:off x="3124797" y="2737842"/>
            <a:ext cx="2024581" cy="1800200"/>
          </a:xfrm>
          <a:prstGeom prst="downArrow">
            <a:avLst>
              <a:gd name="adj1" fmla="val 48118"/>
              <a:gd name="adj2" fmla="val 57822"/>
            </a:avLst>
          </a:prstGeom>
          <a:gradFill flip="none" rotWithShape="1">
            <a:gsLst>
              <a:gs pos="0">
                <a:srgbClr val="FFFFFF">
                  <a:lumMod val="75000"/>
                  <a:alpha val="0"/>
                </a:srgbClr>
              </a:gs>
              <a:gs pos="100000">
                <a:srgbClr val="000000">
                  <a:lumMod val="85000"/>
                  <a:lumOff val="15000"/>
                  <a:alpha val="50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headEnd/>
            <a:tailEnd/>
          </a:ln>
          <a:effectLst/>
        </p:spPr>
        <p:txBody>
          <a:bodyPr vert="vert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itchFamily="34" charset="0"/>
                <a:ea typeface="맑은 고딕"/>
                <a:cs typeface="Arial" pitchFamily="34" charset="0"/>
              </a:rPr>
              <a:t>          TEXT</a:t>
            </a:r>
            <a:endParaRPr kumimoji="0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53" name="Rectangle 25"/>
          <p:cNvSpPr>
            <a:spLocks noChangeArrowheads="1"/>
          </p:cNvSpPr>
          <p:nvPr/>
        </p:nvSpPr>
        <p:spPr bwMode="auto">
          <a:xfrm>
            <a:off x="788221" y="2169854"/>
            <a:ext cx="2681287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1.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own text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2.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own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25"/>
          <p:cNvSpPr>
            <a:spLocks noChangeArrowheads="1"/>
          </p:cNvSpPr>
          <p:nvPr/>
        </p:nvSpPr>
        <p:spPr bwMode="auto">
          <a:xfrm>
            <a:off x="788221" y="4141529"/>
            <a:ext cx="2681287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1.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own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2.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The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own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AutoShape 305"/>
          <p:cNvSpPr>
            <a:spLocks noChangeArrowheads="1"/>
          </p:cNvSpPr>
          <p:nvPr/>
        </p:nvSpPr>
        <p:spPr bwMode="auto">
          <a:xfrm>
            <a:off x="1329783" y="3645024"/>
            <a:ext cx="1658041" cy="442639"/>
          </a:xfrm>
          <a:prstGeom prst="roundRect">
            <a:avLst>
              <a:gd name="adj" fmla="val 30556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Rectangle 334"/>
          <p:cNvSpPr>
            <a:spLocks noChangeArrowheads="1"/>
          </p:cNvSpPr>
          <p:nvPr/>
        </p:nvSpPr>
        <p:spPr bwMode="auto">
          <a:xfrm>
            <a:off x="1387754" y="3695824"/>
            <a:ext cx="160007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CONTENTS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AutoShape 305"/>
          <p:cNvSpPr>
            <a:spLocks noChangeArrowheads="1"/>
          </p:cNvSpPr>
          <p:nvPr/>
        </p:nvSpPr>
        <p:spPr bwMode="auto">
          <a:xfrm>
            <a:off x="1329783" y="1690217"/>
            <a:ext cx="1658041" cy="442639"/>
          </a:xfrm>
          <a:prstGeom prst="roundRect">
            <a:avLst>
              <a:gd name="adj" fmla="val 30556"/>
            </a:avLst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Rectangle 334"/>
          <p:cNvSpPr>
            <a:spLocks noChangeArrowheads="1"/>
          </p:cNvSpPr>
          <p:nvPr/>
        </p:nvSpPr>
        <p:spPr bwMode="auto">
          <a:xfrm>
            <a:off x="1387754" y="1741017"/>
            <a:ext cx="160007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CONTENTS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53"/>
          <p:cNvSpPr>
            <a:spLocks noChangeArrowheads="1"/>
          </p:cNvSpPr>
          <p:nvPr/>
        </p:nvSpPr>
        <p:spPr bwMode="auto">
          <a:xfrm>
            <a:off x="1292772" y="5611887"/>
            <a:ext cx="6172199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CONTENTS</a:t>
            </a:r>
            <a:r>
              <a:rPr kumimoji="0" lang="en-US" altLang="ko-KR" sz="140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own text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own text.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9"/>
          <p:cNvGrpSpPr/>
          <p:nvPr/>
        </p:nvGrpSpPr>
        <p:grpSpPr>
          <a:xfrm>
            <a:off x="1708654" y="3183462"/>
            <a:ext cx="1245485" cy="1718862"/>
            <a:chOff x="1708654" y="3230848"/>
            <a:chExt cx="1245485" cy="1718862"/>
          </a:xfrm>
        </p:grpSpPr>
        <p:sp>
          <p:nvSpPr>
            <p:cNvPr id="46" name="자유형 45"/>
            <p:cNvSpPr/>
            <p:nvPr/>
          </p:nvSpPr>
          <p:spPr>
            <a:xfrm rot="18965290" flipH="1">
              <a:off x="2128005" y="3230848"/>
              <a:ext cx="826134" cy="974017"/>
            </a:xfrm>
            <a:custGeom>
              <a:avLst/>
              <a:gdLst>
                <a:gd name="connsiteX0" fmla="*/ 0 w 1244485"/>
                <a:gd name="connsiteY0" fmla="*/ 892760 h 892760"/>
                <a:gd name="connsiteX1" fmla="*/ 328812 w 1244485"/>
                <a:gd name="connsiteY1" fmla="*/ 0 h 892760"/>
                <a:gd name="connsiteX2" fmla="*/ 1244485 w 1244485"/>
                <a:gd name="connsiteY2" fmla="*/ 0 h 892760"/>
                <a:gd name="connsiteX3" fmla="*/ 915673 w 1244485"/>
                <a:gd name="connsiteY3" fmla="*/ 892760 h 892760"/>
                <a:gd name="connsiteX4" fmla="*/ 0 w 1244485"/>
                <a:gd name="connsiteY4" fmla="*/ 892760 h 892760"/>
                <a:gd name="connsiteX0" fmla="*/ 0 w 1109190"/>
                <a:gd name="connsiteY0" fmla="*/ 892760 h 892760"/>
                <a:gd name="connsiteX1" fmla="*/ 328812 w 1109190"/>
                <a:gd name="connsiteY1" fmla="*/ 0 h 892760"/>
                <a:gd name="connsiteX2" fmla="*/ 1109190 w 1109190"/>
                <a:gd name="connsiteY2" fmla="*/ 378591 h 892760"/>
                <a:gd name="connsiteX3" fmla="*/ 915673 w 1109190"/>
                <a:gd name="connsiteY3" fmla="*/ 892760 h 892760"/>
                <a:gd name="connsiteX4" fmla="*/ 0 w 1109190"/>
                <a:gd name="connsiteY4" fmla="*/ 892760 h 892760"/>
                <a:gd name="connsiteX0" fmla="*/ 0 w 826134"/>
                <a:gd name="connsiteY0" fmla="*/ 974017 h 974017"/>
                <a:gd name="connsiteX1" fmla="*/ 45756 w 826134"/>
                <a:gd name="connsiteY1" fmla="*/ 0 h 974017"/>
                <a:gd name="connsiteX2" fmla="*/ 826134 w 826134"/>
                <a:gd name="connsiteY2" fmla="*/ 378591 h 974017"/>
                <a:gd name="connsiteX3" fmla="*/ 632617 w 826134"/>
                <a:gd name="connsiteY3" fmla="*/ 892760 h 974017"/>
                <a:gd name="connsiteX4" fmla="*/ 0 w 826134"/>
                <a:gd name="connsiteY4" fmla="*/ 974017 h 97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134" h="974017">
                  <a:moveTo>
                    <a:pt x="0" y="974017"/>
                  </a:moveTo>
                  <a:lnTo>
                    <a:pt x="45756" y="0"/>
                  </a:lnTo>
                  <a:lnTo>
                    <a:pt x="826134" y="378591"/>
                  </a:lnTo>
                  <a:lnTo>
                    <a:pt x="632617" y="892760"/>
                  </a:lnTo>
                  <a:lnTo>
                    <a:pt x="0" y="9740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평행 사변형 47"/>
            <p:cNvSpPr/>
            <p:nvPr/>
          </p:nvSpPr>
          <p:spPr>
            <a:xfrm rot="18965290" flipH="1">
              <a:off x="1708654" y="4056950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62"/>
          <p:cNvGrpSpPr/>
          <p:nvPr/>
        </p:nvGrpSpPr>
        <p:grpSpPr>
          <a:xfrm>
            <a:off x="4585746" y="4938319"/>
            <a:ext cx="1244485" cy="1731041"/>
            <a:chOff x="4585746" y="4985705"/>
            <a:chExt cx="1244485" cy="1731041"/>
          </a:xfrm>
        </p:grpSpPr>
        <p:sp>
          <p:nvSpPr>
            <p:cNvPr id="45" name="자유형 44"/>
            <p:cNvSpPr/>
            <p:nvPr/>
          </p:nvSpPr>
          <p:spPr>
            <a:xfrm rot="18965290" flipH="1">
              <a:off x="4985109" y="4985705"/>
              <a:ext cx="826134" cy="974017"/>
            </a:xfrm>
            <a:custGeom>
              <a:avLst/>
              <a:gdLst>
                <a:gd name="connsiteX0" fmla="*/ 0 w 1244485"/>
                <a:gd name="connsiteY0" fmla="*/ 892760 h 892760"/>
                <a:gd name="connsiteX1" fmla="*/ 328812 w 1244485"/>
                <a:gd name="connsiteY1" fmla="*/ 0 h 892760"/>
                <a:gd name="connsiteX2" fmla="*/ 1244485 w 1244485"/>
                <a:gd name="connsiteY2" fmla="*/ 0 h 892760"/>
                <a:gd name="connsiteX3" fmla="*/ 915673 w 1244485"/>
                <a:gd name="connsiteY3" fmla="*/ 892760 h 892760"/>
                <a:gd name="connsiteX4" fmla="*/ 0 w 1244485"/>
                <a:gd name="connsiteY4" fmla="*/ 892760 h 892760"/>
                <a:gd name="connsiteX0" fmla="*/ 0 w 1109190"/>
                <a:gd name="connsiteY0" fmla="*/ 892760 h 892760"/>
                <a:gd name="connsiteX1" fmla="*/ 328812 w 1109190"/>
                <a:gd name="connsiteY1" fmla="*/ 0 h 892760"/>
                <a:gd name="connsiteX2" fmla="*/ 1109190 w 1109190"/>
                <a:gd name="connsiteY2" fmla="*/ 378591 h 892760"/>
                <a:gd name="connsiteX3" fmla="*/ 915673 w 1109190"/>
                <a:gd name="connsiteY3" fmla="*/ 892760 h 892760"/>
                <a:gd name="connsiteX4" fmla="*/ 0 w 1109190"/>
                <a:gd name="connsiteY4" fmla="*/ 892760 h 892760"/>
                <a:gd name="connsiteX0" fmla="*/ 0 w 826134"/>
                <a:gd name="connsiteY0" fmla="*/ 974017 h 974017"/>
                <a:gd name="connsiteX1" fmla="*/ 45756 w 826134"/>
                <a:gd name="connsiteY1" fmla="*/ 0 h 974017"/>
                <a:gd name="connsiteX2" fmla="*/ 826134 w 826134"/>
                <a:gd name="connsiteY2" fmla="*/ 378591 h 974017"/>
                <a:gd name="connsiteX3" fmla="*/ 632617 w 826134"/>
                <a:gd name="connsiteY3" fmla="*/ 892760 h 974017"/>
                <a:gd name="connsiteX4" fmla="*/ 0 w 826134"/>
                <a:gd name="connsiteY4" fmla="*/ 974017 h 97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134" h="974017">
                  <a:moveTo>
                    <a:pt x="0" y="974017"/>
                  </a:moveTo>
                  <a:lnTo>
                    <a:pt x="45756" y="0"/>
                  </a:lnTo>
                  <a:lnTo>
                    <a:pt x="826134" y="378591"/>
                  </a:lnTo>
                  <a:lnTo>
                    <a:pt x="632617" y="892760"/>
                  </a:lnTo>
                  <a:lnTo>
                    <a:pt x="0" y="9740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평행 사변형 50"/>
            <p:cNvSpPr/>
            <p:nvPr/>
          </p:nvSpPr>
          <p:spPr>
            <a:xfrm rot="18965290" flipH="1">
              <a:off x="4585746" y="5823986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60"/>
          <p:cNvGrpSpPr/>
          <p:nvPr/>
        </p:nvGrpSpPr>
        <p:grpSpPr>
          <a:xfrm>
            <a:off x="747173" y="4972093"/>
            <a:ext cx="1244485" cy="1697266"/>
            <a:chOff x="747173" y="5019479"/>
            <a:chExt cx="1244485" cy="1697266"/>
          </a:xfrm>
        </p:grpSpPr>
        <p:sp>
          <p:nvSpPr>
            <p:cNvPr id="49" name="평행 사변형 48"/>
            <p:cNvSpPr/>
            <p:nvPr/>
          </p:nvSpPr>
          <p:spPr>
            <a:xfrm rot="18965290" flipH="1">
              <a:off x="747173" y="5823985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자유형 51"/>
            <p:cNvSpPr/>
            <p:nvPr/>
          </p:nvSpPr>
          <p:spPr>
            <a:xfrm rot="18965290" flipH="1">
              <a:off x="1121867" y="5019479"/>
              <a:ext cx="826134" cy="974017"/>
            </a:xfrm>
            <a:custGeom>
              <a:avLst/>
              <a:gdLst>
                <a:gd name="connsiteX0" fmla="*/ 0 w 1244485"/>
                <a:gd name="connsiteY0" fmla="*/ 892760 h 892760"/>
                <a:gd name="connsiteX1" fmla="*/ 328812 w 1244485"/>
                <a:gd name="connsiteY1" fmla="*/ 0 h 892760"/>
                <a:gd name="connsiteX2" fmla="*/ 1244485 w 1244485"/>
                <a:gd name="connsiteY2" fmla="*/ 0 h 892760"/>
                <a:gd name="connsiteX3" fmla="*/ 915673 w 1244485"/>
                <a:gd name="connsiteY3" fmla="*/ 892760 h 892760"/>
                <a:gd name="connsiteX4" fmla="*/ 0 w 1244485"/>
                <a:gd name="connsiteY4" fmla="*/ 892760 h 892760"/>
                <a:gd name="connsiteX0" fmla="*/ 0 w 1109190"/>
                <a:gd name="connsiteY0" fmla="*/ 892760 h 892760"/>
                <a:gd name="connsiteX1" fmla="*/ 328812 w 1109190"/>
                <a:gd name="connsiteY1" fmla="*/ 0 h 892760"/>
                <a:gd name="connsiteX2" fmla="*/ 1109190 w 1109190"/>
                <a:gd name="connsiteY2" fmla="*/ 378591 h 892760"/>
                <a:gd name="connsiteX3" fmla="*/ 915673 w 1109190"/>
                <a:gd name="connsiteY3" fmla="*/ 892760 h 892760"/>
                <a:gd name="connsiteX4" fmla="*/ 0 w 1109190"/>
                <a:gd name="connsiteY4" fmla="*/ 892760 h 892760"/>
                <a:gd name="connsiteX0" fmla="*/ 0 w 826134"/>
                <a:gd name="connsiteY0" fmla="*/ 974017 h 974017"/>
                <a:gd name="connsiteX1" fmla="*/ 45756 w 826134"/>
                <a:gd name="connsiteY1" fmla="*/ 0 h 974017"/>
                <a:gd name="connsiteX2" fmla="*/ 826134 w 826134"/>
                <a:gd name="connsiteY2" fmla="*/ 378591 h 974017"/>
                <a:gd name="connsiteX3" fmla="*/ 632617 w 826134"/>
                <a:gd name="connsiteY3" fmla="*/ 892760 h 974017"/>
                <a:gd name="connsiteX4" fmla="*/ 0 w 826134"/>
                <a:gd name="connsiteY4" fmla="*/ 974017 h 97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134" h="974017">
                  <a:moveTo>
                    <a:pt x="0" y="974017"/>
                  </a:moveTo>
                  <a:lnTo>
                    <a:pt x="45756" y="0"/>
                  </a:lnTo>
                  <a:lnTo>
                    <a:pt x="826134" y="378591"/>
                  </a:lnTo>
                  <a:lnTo>
                    <a:pt x="632617" y="892760"/>
                  </a:lnTo>
                  <a:lnTo>
                    <a:pt x="0" y="9740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61"/>
          <p:cNvGrpSpPr/>
          <p:nvPr/>
        </p:nvGrpSpPr>
        <p:grpSpPr>
          <a:xfrm>
            <a:off x="2690272" y="4972094"/>
            <a:ext cx="1244485" cy="1697265"/>
            <a:chOff x="2690272" y="5019480"/>
            <a:chExt cx="1244485" cy="1697265"/>
          </a:xfrm>
        </p:grpSpPr>
        <p:sp>
          <p:nvSpPr>
            <p:cNvPr id="50" name="평행 사변형 49"/>
            <p:cNvSpPr/>
            <p:nvPr/>
          </p:nvSpPr>
          <p:spPr>
            <a:xfrm rot="18965290" flipH="1">
              <a:off x="2690272" y="5823985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자유형 52"/>
            <p:cNvSpPr/>
            <p:nvPr/>
          </p:nvSpPr>
          <p:spPr>
            <a:xfrm rot="18965290" flipH="1">
              <a:off x="3093542" y="5019480"/>
              <a:ext cx="826134" cy="974017"/>
            </a:xfrm>
            <a:custGeom>
              <a:avLst/>
              <a:gdLst>
                <a:gd name="connsiteX0" fmla="*/ 0 w 1244485"/>
                <a:gd name="connsiteY0" fmla="*/ 892760 h 892760"/>
                <a:gd name="connsiteX1" fmla="*/ 328812 w 1244485"/>
                <a:gd name="connsiteY1" fmla="*/ 0 h 892760"/>
                <a:gd name="connsiteX2" fmla="*/ 1244485 w 1244485"/>
                <a:gd name="connsiteY2" fmla="*/ 0 h 892760"/>
                <a:gd name="connsiteX3" fmla="*/ 915673 w 1244485"/>
                <a:gd name="connsiteY3" fmla="*/ 892760 h 892760"/>
                <a:gd name="connsiteX4" fmla="*/ 0 w 1244485"/>
                <a:gd name="connsiteY4" fmla="*/ 892760 h 892760"/>
                <a:gd name="connsiteX0" fmla="*/ 0 w 1109190"/>
                <a:gd name="connsiteY0" fmla="*/ 892760 h 892760"/>
                <a:gd name="connsiteX1" fmla="*/ 328812 w 1109190"/>
                <a:gd name="connsiteY1" fmla="*/ 0 h 892760"/>
                <a:gd name="connsiteX2" fmla="*/ 1109190 w 1109190"/>
                <a:gd name="connsiteY2" fmla="*/ 378591 h 892760"/>
                <a:gd name="connsiteX3" fmla="*/ 915673 w 1109190"/>
                <a:gd name="connsiteY3" fmla="*/ 892760 h 892760"/>
                <a:gd name="connsiteX4" fmla="*/ 0 w 1109190"/>
                <a:gd name="connsiteY4" fmla="*/ 892760 h 892760"/>
                <a:gd name="connsiteX0" fmla="*/ 0 w 826134"/>
                <a:gd name="connsiteY0" fmla="*/ 974017 h 974017"/>
                <a:gd name="connsiteX1" fmla="*/ 45756 w 826134"/>
                <a:gd name="connsiteY1" fmla="*/ 0 h 974017"/>
                <a:gd name="connsiteX2" fmla="*/ 826134 w 826134"/>
                <a:gd name="connsiteY2" fmla="*/ 378591 h 974017"/>
                <a:gd name="connsiteX3" fmla="*/ 632617 w 826134"/>
                <a:gd name="connsiteY3" fmla="*/ 892760 h 974017"/>
                <a:gd name="connsiteX4" fmla="*/ 0 w 826134"/>
                <a:gd name="connsiteY4" fmla="*/ 974017 h 97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134" h="974017">
                  <a:moveTo>
                    <a:pt x="0" y="974017"/>
                  </a:moveTo>
                  <a:lnTo>
                    <a:pt x="45756" y="0"/>
                  </a:lnTo>
                  <a:lnTo>
                    <a:pt x="826134" y="378591"/>
                  </a:lnTo>
                  <a:lnTo>
                    <a:pt x="632617" y="892760"/>
                  </a:lnTo>
                  <a:lnTo>
                    <a:pt x="0" y="9740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8"/>
          <p:cNvGrpSpPr/>
          <p:nvPr/>
        </p:nvGrpSpPr>
        <p:grpSpPr>
          <a:xfrm>
            <a:off x="3632705" y="3189142"/>
            <a:ext cx="1244485" cy="1713181"/>
            <a:chOff x="3632705" y="3236528"/>
            <a:chExt cx="1244485" cy="1713181"/>
          </a:xfrm>
        </p:grpSpPr>
        <p:sp>
          <p:nvSpPr>
            <p:cNvPr id="47" name="평행 사변형 46"/>
            <p:cNvSpPr/>
            <p:nvPr/>
          </p:nvSpPr>
          <p:spPr>
            <a:xfrm rot="18965290" flipH="1">
              <a:off x="3632705" y="4056949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 43"/>
            <p:cNvSpPr/>
            <p:nvPr/>
          </p:nvSpPr>
          <p:spPr>
            <a:xfrm rot="18965290" flipH="1">
              <a:off x="4046325" y="3236528"/>
              <a:ext cx="826134" cy="974017"/>
            </a:xfrm>
            <a:custGeom>
              <a:avLst/>
              <a:gdLst>
                <a:gd name="connsiteX0" fmla="*/ 0 w 1244485"/>
                <a:gd name="connsiteY0" fmla="*/ 892760 h 892760"/>
                <a:gd name="connsiteX1" fmla="*/ 328812 w 1244485"/>
                <a:gd name="connsiteY1" fmla="*/ 0 h 892760"/>
                <a:gd name="connsiteX2" fmla="*/ 1244485 w 1244485"/>
                <a:gd name="connsiteY2" fmla="*/ 0 h 892760"/>
                <a:gd name="connsiteX3" fmla="*/ 915673 w 1244485"/>
                <a:gd name="connsiteY3" fmla="*/ 892760 h 892760"/>
                <a:gd name="connsiteX4" fmla="*/ 0 w 1244485"/>
                <a:gd name="connsiteY4" fmla="*/ 892760 h 892760"/>
                <a:gd name="connsiteX0" fmla="*/ 0 w 1109190"/>
                <a:gd name="connsiteY0" fmla="*/ 892760 h 892760"/>
                <a:gd name="connsiteX1" fmla="*/ 328812 w 1109190"/>
                <a:gd name="connsiteY1" fmla="*/ 0 h 892760"/>
                <a:gd name="connsiteX2" fmla="*/ 1109190 w 1109190"/>
                <a:gd name="connsiteY2" fmla="*/ 378591 h 892760"/>
                <a:gd name="connsiteX3" fmla="*/ 915673 w 1109190"/>
                <a:gd name="connsiteY3" fmla="*/ 892760 h 892760"/>
                <a:gd name="connsiteX4" fmla="*/ 0 w 1109190"/>
                <a:gd name="connsiteY4" fmla="*/ 892760 h 892760"/>
                <a:gd name="connsiteX0" fmla="*/ 0 w 826134"/>
                <a:gd name="connsiteY0" fmla="*/ 974017 h 974017"/>
                <a:gd name="connsiteX1" fmla="*/ 45756 w 826134"/>
                <a:gd name="connsiteY1" fmla="*/ 0 h 974017"/>
                <a:gd name="connsiteX2" fmla="*/ 826134 w 826134"/>
                <a:gd name="connsiteY2" fmla="*/ 378591 h 974017"/>
                <a:gd name="connsiteX3" fmla="*/ 632617 w 826134"/>
                <a:gd name="connsiteY3" fmla="*/ 892760 h 974017"/>
                <a:gd name="connsiteX4" fmla="*/ 0 w 826134"/>
                <a:gd name="connsiteY4" fmla="*/ 974017 h 97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134" h="974017">
                  <a:moveTo>
                    <a:pt x="0" y="974017"/>
                  </a:moveTo>
                  <a:lnTo>
                    <a:pt x="45756" y="0"/>
                  </a:lnTo>
                  <a:lnTo>
                    <a:pt x="826134" y="378591"/>
                  </a:lnTo>
                  <a:lnTo>
                    <a:pt x="632617" y="892760"/>
                  </a:lnTo>
                  <a:lnTo>
                    <a:pt x="0" y="9740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57"/>
          <p:cNvGrpSpPr/>
          <p:nvPr/>
        </p:nvGrpSpPr>
        <p:grpSpPr>
          <a:xfrm>
            <a:off x="2687845" y="1462091"/>
            <a:ext cx="1244485" cy="1688401"/>
            <a:chOff x="2687845" y="1509477"/>
            <a:chExt cx="1244485" cy="1688401"/>
          </a:xfrm>
        </p:grpSpPr>
        <p:sp>
          <p:nvSpPr>
            <p:cNvPr id="43" name="자유형 42"/>
            <p:cNvSpPr/>
            <p:nvPr/>
          </p:nvSpPr>
          <p:spPr>
            <a:xfrm rot="18965290" flipH="1">
              <a:off x="3091543" y="1509477"/>
              <a:ext cx="826134" cy="974017"/>
            </a:xfrm>
            <a:custGeom>
              <a:avLst/>
              <a:gdLst>
                <a:gd name="connsiteX0" fmla="*/ 0 w 1244485"/>
                <a:gd name="connsiteY0" fmla="*/ 892760 h 892760"/>
                <a:gd name="connsiteX1" fmla="*/ 328812 w 1244485"/>
                <a:gd name="connsiteY1" fmla="*/ 0 h 892760"/>
                <a:gd name="connsiteX2" fmla="*/ 1244485 w 1244485"/>
                <a:gd name="connsiteY2" fmla="*/ 0 h 892760"/>
                <a:gd name="connsiteX3" fmla="*/ 915673 w 1244485"/>
                <a:gd name="connsiteY3" fmla="*/ 892760 h 892760"/>
                <a:gd name="connsiteX4" fmla="*/ 0 w 1244485"/>
                <a:gd name="connsiteY4" fmla="*/ 892760 h 892760"/>
                <a:gd name="connsiteX0" fmla="*/ 0 w 1109190"/>
                <a:gd name="connsiteY0" fmla="*/ 892760 h 892760"/>
                <a:gd name="connsiteX1" fmla="*/ 328812 w 1109190"/>
                <a:gd name="connsiteY1" fmla="*/ 0 h 892760"/>
                <a:gd name="connsiteX2" fmla="*/ 1109190 w 1109190"/>
                <a:gd name="connsiteY2" fmla="*/ 378591 h 892760"/>
                <a:gd name="connsiteX3" fmla="*/ 915673 w 1109190"/>
                <a:gd name="connsiteY3" fmla="*/ 892760 h 892760"/>
                <a:gd name="connsiteX4" fmla="*/ 0 w 1109190"/>
                <a:gd name="connsiteY4" fmla="*/ 892760 h 892760"/>
                <a:gd name="connsiteX0" fmla="*/ 0 w 826134"/>
                <a:gd name="connsiteY0" fmla="*/ 974017 h 974017"/>
                <a:gd name="connsiteX1" fmla="*/ 45756 w 826134"/>
                <a:gd name="connsiteY1" fmla="*/ 0 h 974017"/>
                <a:gd name="connsiteX2" fmla="*/ 826134 w 826134"/>
                <a:gd name="connsiteY2" fmla="*/ 378591 h 974017"/>
                <a:gd name="connsiteX3" fmla="*/ 632617 w 826134"/>
                <a:gd name="connsiteY3" fmla="*/ 892760 h 974017"/>
                <a:gd name="connsiteX4" fmla="*/ 0 w 826134"/>
                <a:gd name="connsiteY4" fmla="*/ 974017 h 97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134" h="974017">
                  <a:moveTo>
                    <a:pt x="0" y="974017"/>
                  </a:moveTo>
                  <a:lnTo>
                    <a:pt x="45756" y="0"/>
                  </a:lnTo>
                  <a:lnTo>
                    <a:pt x="826134" y="378591"/>
                  </a:lnTo>
                  <a:lnTo>
                    <a:pt x="632617" y="892760"/>
                  </a:lnTo>
                  <a:lnTo>
                    <a:pt x="0" y="9740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평행 사변형 41"/>
            <p:cNvSpPr/>
            <p:nvPr/>
          </p:nvSpPr>
          <p:spPr>
            <a:xfrm rot="18965290" flipH="1">
              <a:off x="2687845" y="2305118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cxnSp>
        <p:nvCxnSpPr>
          <p:cNvPr id="10" name="직선 연결선 9"/>
          <p:cNvCxnSpPr/>
          <p:nvPr/>
        </p:nvCxnSpPr>
        <p:spPr bwMode="auto">
          <a:xfrm>
            <a:off x="5868144" y="6325869"/>
            <a:ext cx="237626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>
            <a:off x="5076056" y="4554219"/>
            <a:ext cx="31683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>
            <a:off x="4067944" y="2820669"/>
            <a:ext cx="417646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4" name="이등변 삼각형 13"/>
          <p:cNvSpPr/>
          <p:nvPr/>
        </p:nvSpPr>
        <p:spPr bwMode="auto">
          <a:xfrm>
            <a:off x="611560" y="4831698"/>
            <a:ext cx="1742603" cy="150224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5" name="이등변 삼각형 14"/>
          <p:cNvSpPr/>
          <p:nvPr/>
        </p:nvSpPr>
        <p:spPr bwMode="auto">
          <a:xfrm>
            <a:off x="2540870" y="4831698"/>
            <a:ext cx="1742603" cy="150224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6" name="이등변 삼각형 15"/>
          <p:cNvSpPr/>
          <p:nvPr/>
        </p:nvSpPr>
        <p:spPr bwMode="auto">
          <a:xfrm>
            <a:off x="4470180" y="4831698"/>
            <a:ext cx="1742603" cy="150224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/>
          <p:cNvSpPr/>
          <p:nvPr/>
        </p:nvSpPr>
        <p:spPr bwMode="auto">
          <a:xfrm rot="10800000">
            <a:off x="1573005" y="4679328"/>
            <a:ext cx="1742603" cy="150224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이등변 삼각형 17"/>
          <p:cNvSpPr/>
          <p:nvPr/>
        </p:nvSpPr>
        <p:spPr bwMode="auto">
          <a:xfrm rot="10800000">
            <a:off x="3502315" y="4679328"/>
            <a:ext cx="1742603" cy="150224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/>
          <p:cNvSpPr/>
          <p:nvPr/>
        </p:nvSpPr>
        <p:spPr bwMode="auto">
          <a:xfrm>
            <a:off x="1573004" y="3061197"/>
            <a:ext cx="1742603" cy="1502244"/>
          </a:xfrm>
          <a:prstGeom prst="triangle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/>
          <p:cNvSpPr/>
          <p:nvPr/>
        </p:nvSpPr>
        <p:spPr bwMode="auto">
          <a:xfrm>
            <a:off x="3502314" y="3061197"/>
            <a:ext cx="1742603" cy="1502244"/>
          </a:xfrm>
          <a:prstGeom prst="triangl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이등변 삼각형 20"/>
          <p:cNvSpPr/>
          <p:nvPr/>
        </p:nvSpPr>
        <p:spPr bwMode="auto">
          <a:xfrm flipV="1">
            <a:off x="2552231" y="2951688"/>
            <a:ext cx="1742603" cy="1502244"/>
          </a:xfrm>
          <a:prstGeom prst="triangl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/>
          <p:cNvSpPr/>
          <p:nvPr/>
        </p:nvSpPr>
        <p:spPr bwMode="auto">
          <a:xfrm>
            <a:off x="2540870" y="1327179"/>
            <a:ext cx="1742603" cy="1502244"/>
          </a:xfrm>
          <a:prstGeom prst="triangle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71800" y="204725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</a:t>
            </a: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71800" y="304738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</a:t>
            </a: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35696" y="384745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59746" y="384745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35696" y="481900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59746" y="481900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00375" y="544768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</a:t>
            </a: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0067" y="544768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</a:t>
            </a: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43475" y="544768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</a:t>
            </a: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5796136" y="3559427"/>
            <a:ext cx="2448272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5796136" y="1825877"/>
            <a:ext cx="2448272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5796136" y="5435852"/>
            <a:ext cx="2448272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 rot="18965290" flipH="1">
            <a:off x="3949617" y="5198996"/>
            <a:ext cx="1123345" cy="942234"/>
          </a:xfrm>
          <a:custGeom>
            <a:avLst/>
            <a:gdLst>
              <a:gd name="connsiteX0" fmla="*/ 0 w 1128969"/>
              <a:gd name="connsiteY0" fmla="*/ 651878 h 651878"/>
              <a:gd name="connsiteX1" fmla="*/ 240093 w 1128969"/>
              <a:gd name="connsiteY1" fmla="*/ 0 h 651878"/>
              <a:gd name="connsiteX2" fmla="*/ 1128969 w 1128969"/>
              <a:gd name="connsiteY2" fmla="*/ 0 h 651878"/>
              <a:gd name="connsiteX3" fmla="*/ 888876 w 1128969"/>
              <a:gd name="connsiteY3" fmla="*/ 651878 h 651878"/>
              <a:gd name="connsiteX4" fmla="*/ 0 w 1128969"/>
              <a:gd name="connsiteY4" fmla="*/ 651878 h 651878"/>
              <a:gd name="connsiteX0" fmla="*/ 0 w 1128969"/>
              <a:gd name="connsiteY0" fmla="*/ 920176 h 920176"/>
              <a:gd name="connsiteX1" fmla="*/ 71037 w 1128969"/>
              <a:gd name="connsiteY1" fmla="*/ 0 h 920176"/>
              <a:gd name="connsiteX2" fmla="*/ 1128969 w 1128969"/>
              <a:gd name="connsiteY2" fmla="*/ 268298 h 920176"/>
              <a:gd name="connsiteX3" fmla="*/ 888876 w 1128969"/>
              <a:gd name="connsiteY3" fmla="*/ 920176 h 920176"/>
              <a:gd name="connsiteX4" fmla="*/ 0 w 1128969"/>
              <a:gd name="connsiteY4" fmla="*/ 920176 h 920176"/>
              <a:gd name="connsiteX0" fmla="*/ 0 w 1128969"/>
              <a:gd name="connsiteY0" fmla="*/ 942234 h 942234"/>
              <a:gd name="connsiteX1" fmla="*/ 115909 w 1128969"/>
              <a:gd name="connsiteY1" fmla="*/ 0 h 942234"/>
              <a:gd name="connsiteX2" fmla="*/ 1128969 w 1128969"/>
              <a:gd name="connsiteY2" fmla="*/ 290356 h 942234"/>
              <a:gd name="connsiteX3" fmla="*/ 888876 w 1128969"/>
              <a:gd name="connsiteY3" fmla="*/ 942234 h 942234"/>
              <a:gd name="connsiteX4" fmla="*/ 0 w 1128969"/>
              <a:gd name="connsiteY4" fmla="*/ 942234 h 942234"/>
              <a:gd name="connsiteX0" fmla="*/ 0 w 1123345"/>
              <a:gd name="connsiteY0" fmla="*/ 784713 h 942234"/>
              <a:gd name="connsiteX1" fmla="*/ 110285 w 1123345"/>
              <a:gd name="connsiteY1" fmla="*/ 0 h 942234"/>
              <a:gd name="connsiteX2" fmla="*/ 1123345 w 1123345"/>
              <a:gd name="connsiteY2" fmla="*/ 290356 h 942234"/>
              <a:gd name="connsiteX3" fmla="*/ 883252 w 1123345"/>
              <a:gd name="connsiteY3" fmla="*/ 942234 h 942234"/>
              <a:gd name="connsiteX4" fmla="*/ 0 w 1123345"/>
              <a:gd name="connsiteY4" fmla="*/ 784713 h 94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345" h="942234">
                <a:moveTo>
                  <a:pt x="0" y="784713"/>
                </a:moveTo>
                <a:lnTo>
                  <a:pt x="110285" y="0"/>
                </a:lnTo>
                <a:lnTo>
                  <a:pt x="1123345" y="290356"/>
                </a:lnTo>
                <a:lnTo>
                  <a:pt x="883252" y="942234"/>
                </a:lnTo>
                <a:lnTo>
                  <a:pt x="0" y="7847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 25"/>
          <p:cNvSpPr/>
          <p:nvPr/>
        </p:nvSpPr>
        <p:spPr>
          <a:xfrm rot="18965290" flipH="1">
            <a:off x="3964263" y="2905490"/>
            <a:ext cx="1123345" cy="942234"/>
          </a:xfrm>
          <a:custGeom>
            <a:avLst/>
            <a:gdLst>
              <a:gd name="connsiteX0" fmla="*/ 0 w 1128969"/>
              <a:gd name="connsiteY0" fmla="*/ 651878 h 651878"/>
              <a:gd name="connsiteX1" fmla="*/ 240093 w 1128969"/>
              <a:gd name="connsiteY1" fmla="*/ 0 h 651878"/>
              <a:gd name="connsiteX2" fmla="*/ 1128969 w 1128969"/>
              <a:gd name="connsiteY2" fmla="*/ 0 h 651878"/>
              <a:gd name="connsiteX3" fmla="*/ 888876 w 1128969"/>
              <a:gd name="connsiteY3" fmla="*/ 651878 h 651878"/>
              <a:gd name="connsiteX4" fmla="*/ 0 w 1128969"/>
              <a:gd name="connsiteY4" fmla="*/ 651878 h 651878"/>
              <a:gd name="connsiteX0" fmla="*/ 0 w 1128969"/>
              <a:gd name="connsiteY0" fmla="*/ 920176 h 920176"/>
              <a:gd name="connsiteX1" fmla="*/ 71037 w 1128969"/>
              <a:gd name="connsiteY1" fmla="*/ 0 h 920176"/>
              <a:gd name="connsiteX2" fmla="*/ 1128969 w 1128969"/>
              <a:gd name="connsiteY2" fmla="*/ 268298 h 920176"/>
              <a:gd name="connsiteX3" fmla="*/ 888876 w 1128969"/>
              <a:gd name="connsiteY3" fmla="*/ 920176 h 920176"/>
              <a:gd name="connsiteX4" fmla="*/ 0 w 1128969"/>
              <a:gd name="connsiteY4" fmla="*/ 920176 h 920176"/>
              <a:gd name="connsiteX0" fmla="*/ 0 w 1128969"/>
              <a:gd name="connsiteY0" fmla="*/ 942234 h 942234"/>
              <a:gd name="connsiteX1" fmla="*/ 115909 w 1128969"/>
              <a:gd name="connsiteY1" fmla="*/ 0 h 942234"/>
              <a:gd name="connsiteX2" fmla="*/ 1128969 w 1128969"/>
              <a:gd name="connsiteY2" fmla="*/ 290356 h 942234"/>
              <a:gd name="connsiteX3" fmla="*/ 888876 w 1128969"/>
              <a:gd name="connsiteY3" fmla="*/ 942234 h 942234"/>
              <a:gd name="connsiteX4" fmla="*/ 0 w 1128969"/>
              <a:gd name="connsiteY4" fmla="*/ 942234 h 942234"/>
              <a:gd name="connsiteX0" fmla="*/ 0 w 1123345"/>
              <a:gd name="connsiteY0" fmla="*/ 784713 h 942234"/>
              <a:gd name="connsiteX1" fmla="*/ 110285 w 1123345"/>
              <a:gd name="connsiteY1" fmla="*/ 0 h 942234"/>
              <a:gd name="connsiteX2" fmla="*/ 1123345 w 1123345"/>
              <a:gd name="connsiteY2" fmla="*/ 290356 h 942234"/>
              <a:gd name="connsiteX3" fmla="*/ 883252 w 1123345"/>
              <a:gd name="connsiteY3" fmla="*/ 942234 h 942234"/>
              <a:gd name="connsiteX4" fmla="*/ 0 w 1123345"/>
              <a:gd name="connsiteY4" fmla="*/ 784713 h 94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345" h="942234">
                <a:moveTo>
                  <a:pt x="0" y="784713"/>
                </a:moveTo>
                <a:lnTo>
                  <a:pt x="110285" y="0"/>
                </a:lnTo>
                <a:lnTo>
                  <a:pt x="1123345" y="290356"/>
                </a:lnTo>
                <a:lnTo>
                  <a:pt x="883252" y="942234"/>
                </a:lnTo>
                <a:lnTo>
                  <a:pt x="0" y="7847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평행 사변형 23"/>
          <p:cNvSpPr/>
          <p:nvPr/>
        </p:nvSpPr>
        <p:spPr>
          <a:xfrm rot="18965290" flipH="1">
            <a:off x="4568223" y="4305433"/>
            <a:ext cx="1128969" cy="651878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평행 사변형 22"/>
          <p:cNvSpPr/>
          <p:nvPr/>
        </p:nvSpPr>
        <p:spPr>
          <a:xfrm rot="18965290" flipH="1">
            <a:off x="4568220" y="2009285"/>
            <a:ext cx="1128969" cy="651878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cxnSp>
        <p:nvCxnSpPr>
          <p:cNvPr id="10" name="직선 연결선 9"/>
          <p:cNvCxnSpPr/>
          <p:nvPr/>
        </p:nvCxnSpPr>
        <p:spPr bwMode="auto">
          <a:xfrm flipV="1">
            <a:off x="4515669" y="1340768"/>
            <a:ext cx="0" cy="551723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  <a:effectLst/>
        </p:spPr>
      </p:cxnSp>
      <p:sp>
        <p:nvSpPr>
          <p:cNvPr id="11" name="오각형 10"/>
          <p:cNvSpPr/>
          <p:nvPr/>
        </p:nvSpPr>
        <p:spPr bwMode="auto">
          <a:xfrm>
            <a:off x="4496619" y="1556792"/>
            <a:ext cx="936104" cy="936104"/>
          </a:xfrm>
          <a:prstGeom prst="homePlate">
            <a:avLst>
              <a:gd name="adj" fmla="val 39253"/>
            </a:avLst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오각형 11"/>
          <p:cNvSpPr/>
          <p:nvPr/>
        </p:nvSpPr>
        <p:spPr bwMode="auto">
          <a:xfrm flipH="1">
            <a:off x="3598615" y="2699792"/>
            <a:ext cx="936104" cy="936104"/>
          </a:xfrm>
          <a:prstGeom prst="homePlate">
            <a:avLst>
              <a:gd name="adj" fmla="val 39253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각형 12"/>
          <p:cNvSpPr/>
          <p:nvPr/>
        </p:nvSpPr>
        <p:spPr bwMode="auto">
          <a:xfrm>
            <a:off x="4496619" y="3842792"/>
            <a:ext cx="936104" cy="936104"/>
          </a:xfrm>
          <a:prstGeom prst="homePlate">
            <a:avLst>
              <a:gd name="adj" fmla="val 39253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4" name="오각형 13"/>
          <p:cNvSpPr/>
          <p:nvPr/>
        </p:nvSpPr>
        <p:spPr bwMode="auto">
          <a:xfrm flipH="1">
            <a:off x="3598615" y="4985792"/>
            <a:ext cx="936104" cy="936104"/>
          </a:xfrm>
          <a:prstGeom prst="homePlate">
            <a:avLst>
              <a:gd name="adj" fmla="val 39253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indent="0" algn="ctr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b="1" dirty="0" smtClean="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4678735" y="2636912"/>
            <a:ext cx="388843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678735" y="4970537"/>
            <a:ext cx="388843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11560" y="1484784"/>
            <a:ext cx="388843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611560" y="3818409"/>
            <a:ext cx="388843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408934" y="1753652"/>
            <a:ext cx="9361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01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3707904" y="2905780"/>
            <a:ext cx="9361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02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4408934" y="4057908"/>
            <a:ext cx="9361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03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3707904" y="5191780"/>
            <a:ext cx="9361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04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평행 사변형 86"/>
          <p:cNvSpPr/>
          <p:nvPr/>
        </p:nvSpPr>
        <p:spPr>
          <a:xfrm rot="21086457" flipH="1">
            <a:off x="576026" y="3494982"/>
            <a:ext cx="1641176" cy="57782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평행 사변형 87"/>
          <p:cNvSpPr/>
          <p:nvPr/>
        </p:nvSpPr>
        <p:spPr>
          <a:xfrm rot="21086457" flipH="1">
            <a:off x="576026" y="4666558"/>
            <a:ext cx="1641176" cy="57782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평행 사변형 88"/>
          <p:cNvSpPr/>
          <p:nvPr/>
        </p:nvSpPr>
        <p:spPr>
          <a:xfrm rot="21086457" flipH="1">
            <a:off x="576026" y="5828609"/>
            <a:ext cx="1641176" cy="57782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평행 사변형 85"/>
          <p:cNvSpPr/>
          <p:nvPr/>
        </p:nvSpPr>
        <p:spPr>
          <a:xfrm rot="21086457" flipH="1">
            <a:off x="576026" y="2351982"/>
            <a:ext cx="1641176" cy="577825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539552" y="1772213"/>
            <a:ext cx="1514475" cy="864096"/>
          </a:xfrm>
          <a:prstGeom prst="roundRect">
            <a:avLst>
              <a:gd name="adj" fmla="val 17328"/>
            </a:avLst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641802" y="2034984"/>
            <a:ext cx="130997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" name="그룹 97"/>
          <p:cNvGrpSpPr/>
          <p:nvPr/>
        </p:nvGrpSpPr>
        <p:grpSpPr>
          <a:xfrm>
            <a:off x="2228442" y="1772213"/>
            <a:ext cx="6343860" cy="860425"/>
            <a:chOff x="2228442" y="1684238"/>
            <a:chExt cx="6343860" cy="860425"/>
          </a:xfrm>
        </p:grpSpPr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3296830" y="1684238"/>
              <a:ext cx="1787525" cy="860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16" y="0"/>
                </a:cxn>
                <a:cxn ang="0">
                  <a:pos x="1126" y="275"/>
                </a:cxn>
                <a:cxn ang="0">
                  <a:pos x="841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1126" h="542">
                  <a:moveTo>
                    <a:pt x="0" y="0"/>
                  </a:moveTo>
                  <a:lnTo>
                    <a:pt x="816" y="0"/>
                  </a:lnTo>
                  <a:lnTo>
                    <a:pt x="1126" y="275"/>
                  </a:lnTo>
                  <a:lnTo>
                    <a:pt x="841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E3462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228442" y="1684238"/>
              <a:ext cx="1438275" cy="8604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97" y="0"/>
                </a:cxn>
                <a:cxn ang="0">
                  <a:pos x="906" y="275"/>
                </a:cxn>
                <a:cxn ang="0">
                  <a:pos x="622" y="542"/>
                </a:cxn>
                <a:cxn ang="0">
                  <a:pos x="56" y="542"/>
                </a:cxn>
                <a:cxn ang="0">
                  <a:pos x="39" y="539"/>
                </a:cxn>
                <a:cxn ang="0">
                  <a:pos x="23" y="531"/>
                </a:cxn>
                <a:cxn ang="0">
                  <a:pos x="11" y="519"/>
                </a:cxn>
                <a:cxn ang="0">
                  <a:pos x="2" y="503"/>
                </a:cxn>
                <a:cxn ang="0">
                  <a:pos x="0" y="485"/>
                </a:cxn>
                <a:cxn ang="0">
                  <a:pos x="0" y="57"/>
                </a:cxn>
                <a:cxn ang="0">
                  <a:pos x="2" y="39"/>
                </a:cxn>
                <a:cxn ang="0">
                  <a:pos x="11" y="23"/>
                </a:cxn>
                <a:cxn ang="0">
                  <a:pos x="23" y="11"/>
                </a:cxn>
                <a:cxn ang="0">
                  <a:pos x="39" y="4"/>
                </a:cxn>
                <a:cxn ang="0">
                  <a:pos x="56" y="0"/>
                </a:cxn>
              </a:cxnLst>
              <a:rect l="0" t="0" r="r" b="b"/>
              <a:pathLst>
                <a:path w="906" h="542">
                  <a:moveTo>
                    <a:pt x="56" y="0"/>
                  </a:moveTo>
                  <a:lnTo>
                    <a:pt x="597" y="0"/>
                  </a:lnTo>
                  <a:lnTo>
                    <a:pt x="906" y="275"/>
                  </a:lnTo>
                  <a:lnTo>
                    <a:pt x="622" y="542"/>
                  </a:lnTo>
                  <a:lnTo>
                    <a:pt x="56" y="542"/>
                  </a:lnTo>
                  <a:lnTo>
                    <a:pt x="39" y="539"/>
                  </a:lnTo>
                  <a:lnTo>
                    <a:pt x="23" y="531"/>
                  </a:lnTo>
                  <a:lnTo>
                    <a:pt x="11" y="519"/>
                  </a:lnTo>
                  <a:lnTo>
                    <a:pt x="2" y="503"/>
                  </a:lnTo>
                  <a:lnTo>
                    <a:pt x="0" y="48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E3462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800" b="0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7178477" y="1684238"/>
              <a:ext cx="1393825" cy="860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3" y="0"/>
                </a:cxn>
                <a:cxn ang="0">
                  <a:pos x="840" y="4"/>
                </a:cxn>
                <a:cxn ang="0">
                  <a:pos x="855" y="11"/>
                </a:cxn>
                <a:cxn ang="0">
                  <a:pos x="868" y="23"/>
                </a:cxn>
                <a:cxn ang="0">
                  <a:pos x="876" y="39"/>
                </a:cxn>
                <a:cxn ang="0">
                  <a:pos x="878" y="57"/>
                </a:cxn>
                <a:cxn ang="0">
                  <a:pos x="878" y="485"/>
                </a:cxn>
                <a:cxn ang="0">
                  <a:pos x="876" y="503"/>
                </a:cxn>
                <a:cxn ang="0">
                  <a:pos x="868" y="519"/>
                </a:cxn>
                <a:cxn ang="0">
                  <a:pos x="855" y="531"/>
                </a:cxn>
                <a:cxn ang="0">
                  <a:pos x="840" y="539"/>
                </a:cxn>
                <a:cxn ang="0">
                  <a:pos x="823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878" h="542">
                  <a:moveTo>
                    <a:pt x="0" y="0"/>
                  </a:moveTo>
                  <a:lnTo>
                    <a:pt x="823" y="0"/>
                  </a:lnTo>
                  <a:lnTo>
                    <a:pt x="840" y="4"/>
                  </a:lnTo>
                  <a:lnTo>
                    <a:pt x="855" y="11"/>
                  </a:lnTo>
                  <a:lnTo>
                    <a:pt x="868" y="23"/>
                  </a:lnTo>
                  <a:lnTo>
                    <a:pt x="876" y="39"/>
                  </a:lnTo>
                  <a:lnTo>
                    <a:pt x="878" y="57"/>
                  </a:lnTo>
                  <a:lnTo>
                    <a:pt x="878" y="485"/>
                  </a:lnTo>
                  <a:lnTo>
                    <a:pt x="876" y="503"/>
                  </a:lnTo>
                  <a:lnTo>
                    <a:pt x="868" y="519"/>
                  </a:lnTo>
                  <a:lnTo>
                    <a:pt x="855" y="531"/>
                  </a:lnTo>
                  <a:lnTo>
                    <a:pt x="840" y="539"/>
                  </a:lnTo>
                  <a:lnTo>
                    <a:pt x="823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E3462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4730342" y="1684238"/>
              <a:ext cx="1579563" cy="860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6" y="0"/>
                </a:cxn>
                <a:cxn ang="0">
                  <a:pos x="995" y="275"/>
                </a:cxn>
                <a:cxn ang="0">
                  <a:pos x="710" y="542"/>
                </a:cxn>
                <a:cxn ang="0">
                  <a:pos x="23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995" h="542">
                  <a:moveTo>
                    <a:pt x="0" y="0"/>
                  </a:moveTo>
                  <a:lnTo>
                    <a:pt x="686" y="0"/>
                  </a:lnTo>
                  <a:lnTo>
                    <a:pt x="995" y="275"/>
                  </a:lnTo>
                  <a:lnTo>
                    <a:pt x="710" y="542"/>
                  </a:lnTo>
                  <a:lnTo>
                    <a:pt x="23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E3462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5951130" y="1684238"/>
              <a:ext cx="1600200" cy="860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9" y="0"/>
                </a:cxn>
                <a:cxn ang="0">
                  <a:pos x="1008" y="275"/>
                </a:cxn>
                <a:cxn ang="0">
                  <a:pos x="723" y="542"/>
                </a:cxn>
                <a:cxn ang="0">
                  <a:pos x="24" y="542"/>
                </a:cxn>
                <a:cxn ang="0">
                  <a:pos x="310" y="275"/>
                </a:cxn>
                <a:cxn ang="0">
                  <a:pos x="0" y="0"/>
                </a:cxn>
              </a:cxnLst>
              <a:rect l="0" t="0" r="r" b="b"/>
              <a:pathLst>
                <a:path w="1008" h="542">
                  <a:moveTo>
                    <a:pt x="0" y="0"/>
                  </a:moveTo>
                  <a:lnTo>
                    <a:pt x="699" y="0"/>
                  </a:lnTo>
                  <a:lnTo>
                    <a:pt x="1008" y="275"/>
                  </a:lnTo>
                  <a:lnTo>
                    <a:pt x="723" y="542"/>
                  </a:lnTo>
                  <a:lnTo>
                    <a:pt x="24" y="542"/>
                  </a:lnTo>
                  <a:lnTo>
                    <a:pt x="310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E3462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42" name="Rectangle 53"/>
          <p:cNvSpPr>
            <a:spLocks noChangeArrowheads="1"/>
          </p:cNvSpPr>
          <p:nvPr/>
        </p:nvSpPr>
        <p:spPr bwMode="auto">
          <a:xfrm>
            <a:off x="2395404" y="2021451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3" name="Rectangle 54"/>
          <p:cNvSpPr>
            <a:spLocks noChangeArrowheads="1"/>
          </p:cNvSpPr>
          <p:nvPr/>
        </p:nvSpPr>
        <p:spPr bwMode="auto">
          <a:xfrm>
            <a:off x="3909879" y="2021451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4" name="Rectangle 55"/>
          <p:cNvSpPr>
            <a:spLocks noChangeArrowheads="1"/>
          </p:cNvSpPr>
          <p:nvPr/>
        </p:nvSpPr>
        <p:spPr bwMode="auto">
          <a:xfrm>
            <a:off x="5275129" y="2021451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5" name="Rectangle 56"/>
          <p:cNvSpPr>
            <a:spLocks noChangeArrowheads="1"/>
          </p:cNvSpPr>
          <p:nvPr/>
        </p:nvSpPr>
        <p:spPr bwMode="auto">
          <a:xfrm>
            <a:off x="6499092" y="2021451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6" name="Rectangle 57"/>
          <p:cNvSpPr>
            <a:spLocks noChangeArrowheads="1"/>
          </p:cNvSpPr>
          <p:nvPr/>
        </p:nvSpPr>
        <p:spPr bwMode="auto">
          <a:xfrm>
            <a:off x="7702417" y="2021451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2212777" y="2950139"/>
            <a:ext cx="6359525" cy="860425"/>
            <a:chOff x="1394" y="1990"/>
            <a:chExt cx="4006" cy="542"/>
          </a:xfrm>
        </p:grpSpPr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2067" y="1990"/>
              <a:ext cx="1126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16" y="0"/>
                </a:cxn>
                <a:cxn ang="0">
                  <a:pos x="1126" y="275"/>
                </a:cxn>
                <a:cxn ang="0">
                  <a:pos x="841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1126" h="542">
                  <a:moveTo>
                    <a:pt x="0" y="0"/>
                  </a:moveTo>
                  <a:lnTo>
                    <a:pt x="816" y="0"/>
                  </a:lnTo>
                  <a:lnTo>
                    <a:pt x="1126" y="275"/>
                  </a:lnTo>
                  <a:lnTo>
                    <a:pt x="841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05696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1394" y="1990"/>
              <a:ext cx="906" cy="54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97" y="0"/>
                </a:cxn>
                <a:cxn ang="0">
                  <a:pos x="906" y="275"/>
                </a:cxn>
                <a:cxn ang="0">
                  <a:pos x="622" y="542"/>
                </a:cxn>
                <a:cxn ang="0">
                  <a:pos x="56" y="542"/>
                </a:cxn>
                <a:cxn ang="0">
                  <a:pos x="39" y="539"/>
                </a:cxn>
                <a:cxn ang="0">
                  <a:pos x="23" y="531"/>
                </a:cxn>
                <a:cxn ang="0">
                  <a:pos x="11" y="519"/>
                </a:cxn>
                <a:cxn ang="0">
                  <a:pos x="2" y="503"/>
                </a:cxn>
                <a:cxn ang="0">
                  <a:pos x="0" y="485"/>
                </a:cxn>
                <a:cxn ang="0">
                  <a:pos x="0" y="57"/>
                </a:cxn>
                <a:cxn ang="0">
                  <a:pos x="2" y="39"/>
                </a:cxn>
                <a:cxn ang="0">
                  <a:pos x="11" y="23"/>
                </a:cxn>
                <a:cxn ang="0">
                  <a:pos x="23" y="11"/>
                </a:cxn>
                <a:cxn ang="0">
                  <a:pos x="39" y="4"/>
                </a:cxn>
                <a:cxn ang="0">
                  <a:pos x="56" y="0"/>
                </a:cxn>
              </a:cxnLst>
              <a:rect l="0" t="0" r="r" b="b"/>
              <a:pathLst>
                <a:path w="906" h="542">
                  <a:moveTo>
                    <a:pt x="56" y="0"/>
                  </a:moveTo>
                  <a:lnTo>
                    <a:pt x="597" y="0"/>
                  </a:lnTo>
                  <a:lnTo>
                    <a:pt x="906" y="275"/>
                  </a:lnTo>
                  <a:lnTo>
                    <a:pt x="622" y="542"/>
                  </a:lnTo>
                  <a:lnTo>
                    <a:pt x="56" y="542"/>
                  </a:lnTo>
                  <a:lnTo>
                    <a:pt x="39" y="539"/>
                  </a:lnTo>
                  <a:lnTo>
                    <a:pt x="23" y="531"/>
                  </a:lnTo>
                  <a:lnTo>
                    <a:pt x="11" y="519"/>
                  </a:lnTo>
                  <a:lnTo>
                    <a:pt x="2" y="503"/>
                  </a:lnTo>
                  <a:lnTo>
                    <a:pt x="0" y="48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05696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50" name="Freeform 62"/>
            <p:cNvSpPr>
              <a:spLocks/>
            </p:cNvSpPr>
            <p:nvPr/>
          </p:nvSpPr>
          <p:spPr bwMode="auto">
            <a:xfrm>
              <a:off x="4522" y="1990"/>
              <a:ext cx="878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3" y="0"/>
                </a:cxn>
                <a:cxn ang="0">
                  <a:pos x="840" y="4"/>
                </a:cxn>
                <a:cxn ang="0">
                  <a:pos x="855" y="11"/>
                </a:cxn>
                <a:cxn ang="0">
                  <a:pos x="868" y="23"/>
                </a:cxn>
                <a:cxn ang="0">
                  <a:pos x="876" y="39"/>
                </a:cxn>
                <a:cxn ang="0">
                  <a:pos x="878" y="57"/>
                </a:cxn>
                <a:cxn ang="0">
                  <a:pos x="878" y="485"/>
                </a:cxn>
                <a:cxn ang="0">
                  <a:pos x="876" y="503"/>
                </a:cxn>
                <a:cxn ang="0">
                  <a:pos x="868" y="519"/>
                </a:cxn>
                <a:cxn ang="0">
                  <a:pos x="855" y="531"/>
                </a:cxn>
                <a:cxn ang="0">
                  <a:pos x="840" y="539"/>
                </a:cxn>
                <a:cxn ang="0">
                  <a:pos x="823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878" h="542">
                  <a:moveTo>
                    <a:pt x="0" y="0"/>
                  </a:moveTo>
                  <a:lnTo>
                    <a:pt x="823" y="0"/>
                  </a:lnTo>
                  <a:lnTo>
                    <a:pt x="840" y="4"/>
                  </a:lnTo>
                  <a:lnTo>
                    <a:pt x="855" y="11"/>
                  </a:lnTo>
                  <a:lnTo>
                    <a:pt x="868" y="23"/>
                  </a:lnTo>
                  <a:lnTo>
                    <a:pt x="876" y="39"/>
                  </a:lnTo>
                  <a:lnTo>
                    <a:pt x="878" y="57"/>
                  </a:lnTo>
                  <a:lnTo>
                    <a:pt x="878" y="485"/>
                  </a:lnTo>
                  <a:lnTo>
                    <a:pt x="876" y="503"/>
                  </a:lnTo>
                  <a:lnTo>
                    <a:pt x="868" y="519"/>
                  </a:lnTo>
                  <a:lnTo>
                    <a:pt x="855" y="531"/>
                  </a:lnTo>
                  <a:lnTo>
                    <a:pt x="840" y="539"/>
                  </a:lnTo>
                  <a:lnTo>
                    <a:pt x="823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05696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51" name="Freeform 63"/>
            <p:cNvSpPr>
              <a:spLocks/>
            </p:cNvSpPr>
            <p:nvPr/>
          </p:nvSpPr>
          <p:spPr bwMode="auto">
            <a:xfrm>
              <a:off x="2970" y="1990"/>
              <a:ext cx="995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6" y="0"/>
                </a:cxn>
                <a:cxn ang="0">
                  <a:pos x="995" y="275"/>
                </a:cxn>
                <a:cxn ang="0">
                  <a:pos x="710" y="542"/>
                </a:cxn>
                <a:cxn ang="0">
                  <a:pos x="23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995" h="542">
                  <a:moveTo>
                    <a:pt x="0" y="0"/>
                  </a:moveTo>
                  <a:lnTo>
                    <a:pt x="686" y="0"/>
                  </a:lnTo>
                  <a:lnTo>
                    <a:pt x="995" y="275"/>
                  </a:lnTo>
                  <a:lnTo>
                    <a:pt x="710" y="542"/>
                  </a:lnTo>
                  <a:lnTo>
                    <a:pt x="23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05696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52" name="Freeform 64"/>
            <p:cNvSpPr>
              <a:spLocks/>
            </p:cNvSpPr>
            <p:nvPr/>
          </p:nvSpPr>
          <p:spPr bwMode="auto">
            <a:xfrm>
              <a:off x="3739" y="1990"/>
              <a:ext cx="1008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9" y="0"/>
                </a:cxn>
                <a:cxn ang="0">
                  <a:pos x="1008" y="275"/>
                </a:cxn>
                <a:cxn ang="0">
                  <a:pos x="723" y="542"/>
                </a:cxn>
                <a:cxn ang="0">
                  <a:pos x="24" y="542"/>
                </a:cxn>
                <a:cxn ang="0">
                  <a:pos x="310" y="275"/>
                </a:cxn>
                <a:cxn ang="0">
                  <a:pos x="0" y="0"/>
                </a:cxn>
              </a:cxnLst>
              <a:rect l="0" t="0" r="r" b="b"/>
              <a:pathLst>
                <a:path w="1008" h="542">
                  <a:moveTo>
                    <a:pt x="0" y="0"/>
                  </a:moveTo>
                  <a:lnTo>
                    <a:pt x="699" y="0"/>
                  </a:lnTo>
                  <a:lnTo>
                    <a:pt x="1008" y="275"/>
                  </a:lnTo>
                  <a:lnTo>
                    <a:pt x="723" y="542"/>
                  </a:lnTo>
                  <a:lnTo>
                    <a:pt x="24" y="542"/>
                  </a:lnTo>
                  <a:lnTo>
                    <a:pt x="310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rgbClr val="005696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53" name="Rectangle 70"/>
          <p:cNvSpPr>
            <a:spLocks noChangeArrowheads="1"/>
          </p:cNvSpPr>
          <p:nvPr/>
        </p:nvSpPr>
        <p:spPr bwMode="auto">
          <a:xfrm>
            <a:off x="2395404" y="3191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4" name="Rectangle 71"/>
          <p:cNvSpPr>
            <a:spLocks noChangeArrowheads="1"/>
          </p:cNvSpPr>
          <p:nvPr/>
        </p:nvSpPr>
        <p:spPr bwMode="auto">
          <a:xfrm>
            <a:off x="3909879" y="3191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Rectangle 72"/>
          <p:cNvSpPr>
            <a:spLocks noChangeArrowheads="1"/>
          </p:cNvSpPr>
          <p:nvPr/>
        </p:nvSpPr>
        <p:spPr bwMode="auto">
          <a:xfrm>
            <a:off x="5275129" y="3191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Rectangle 73"/>
          <p:cNvSpPr>
            <a:spLocks noChangeArrowheads="1"/>
          </p:cNvSpPr>
          <p:nvPr/>
        </p:nvSpPr>
        <p:spPr bwMode="auto">
          <a:xfrm>
            <a:off x="6499092" y="3191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7" name="Rectangle 74"/>
          <p:cNvSpPr>
            <a:spLocks noChangeArrowheads="1"/>
          </p:cNvSpPr>
          <p:nvPr/>
        </p:nvSpPr>
        <p:spPr bwMode="auto">
          <a:xfrm>
            <a:off x="7702417" y="3191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2212777" y="4088376"/>
            <a:ext cx="6359525" cy="860425"/>
            <a:chOff x="1394" y="2707"/>
            <a:chExt cx="4006" cy="542"/>
          </a:xfrm>
        </p:grpSpPr>
        <p:sp>
          <p:nvSpPr>
            <p:cNvPr id="59" name="Freeform 77"/>
            <p:cNvSpPr>
              <a:spLocks/>
            </p:cNvSpPr>
            <p:nvPr/>
          </p:nvSpPr>
          <p:spPr bwMode="auto">
            <a:xfrm>
              <a:off x="2067" y="2707"/>
              <a:ext cx="1126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16" y="0"/>
                </a:cxn>
                <a:cxn ang="0">
                  <a:pos x="1126" y="275"/>
                </a:cxn>
                <a:cxn ang="0">
                  <a:pos x="841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1126" h="542">
                  <a:moveTo>
                    <a:pt x="0" y="0"/>
                  </a:moveTo>
                  <a:lnTo>
                    <a:pt x="816" y="0"/>
                  </a:lnTo>
                  <a:lnTo>
                    <a:pt x="1126" y="275"/>
                  </a:lnTo>
                  <a:lnTo>
                    <a:pt x="841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0" name="Freeform 78"/>
            <p:cNvSpPr>
              <a:spLocks/>
            </p:cNvSpPr>
            <p:nvPr/>
          </p:nvSpPr>
          <p:spPr bwMode="auto">
            <a:xfrm>
              <a:off x="1394" y="2707"/>
              <a:ext cx="906" cy="54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97" y="0"/>
                </a:cxn>
                <a:cxn ang="0">
                  <a:pos x="906" y="275"/>
                </a:cxn>
                <a:cxn ang="0">
                  <a:pos x="622" y="542"/>
                </a:cxn>
                <a:cxn ang="0">
                  <a:pos x="56" y="542"/>
                </a:cxn>
                <a:cxn ang="0">
                  <a:pos x="39" y="539"/>
                </a:cxn>
                <a:cxn ang="0">
                  <a:pos x="23" y="531"/>
                </a:cxn>
                <a:cxn ang="0">
                  <a:pos x="11" y="519"/>
                </a:cxn>
                <a:cxn ang="0">
                  <a:pos x="2" y="503"/>
                </a:cxn>
                <a:cxn ang="0">
                  <a:pos x="0" y="485"/>
                </a:cxn>
                <a:cxn ang="0">
                  <a:pos x="0" y="57"/>
                </a:cxn>
                <a:cxn ang="0">
                  <a:pos x="2" y="39"/>
                </a:cxn>
                <a:cxn ang="0">
                  <a:pos x="11" y="23"/>
                </a:cxn>
                <a:cxn ang="0">
                  <a:pos x="23" y="11"/>
                </a:cxn>
                <a:cxn ang="0">
                  <a:pos x="39" y="4"/>
                </a:cxn>
                <a:cxn ang="0">
                  <a:pos x="56" y="0"/>
                </a:cxn>
              </a:cxnLst>
              <a:rect l="0" t="0" r="r" b="b"/>
              <a:pathLst>
                <a:path w="906" h="542">
                  <a:moveTo>
                    <a:pt x="56" y="0"/>
                  </a:moveTo>
                  <a:lnTo>
                    <a:pt x="597" y="0"/>
                  </a:lnTo>
                  <a:lnTo>
                    <a:pt x="906" y="275"/>
                  </a:lnTo>
                  <a:lnTo>
                    <a:pt x="622" y="542"/>
                  </a:lnTo>
                  <a:lnTo>
                    <a:pt x="56" y="542"/>
                  </a:lnTo>
                  <a:lnTo>
                    <a:pt x="39" y="539"/>
                  </a:lnTo>
                  <a:lnTo>
                    <a:pt x="23" y="531"/>
                  </a:lnTo>
                  <a:lnTo>
                    <a:pt x="11" y="519"/>
                  </a:lnTo>
                  <a:lnTo>
                    <a:pt x="2" y="503"/>
                  </a:lnTo>
                  <a:lnTo>
                    <a:pt x="0" y="48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1" name="Freeform 79"/>
            <p:cNvSpPr>
              <a:spLocks/>
            </p:cNvSpPr>
            <p:nvPr/>
          </p:nvSpPr>
          <p:spPr bwMode="auto">
            <a:xfrm>
              <a:off x="4522" y="2707"/>
              <a:ext cx="878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3" y="0"/>
                </a:cxn>
                <a:cxn ang="0">
                  <a:pos x="840" y="4"/>
                </a:cxn>
                <a:cxn ang="0">
                  <a:pos x="855" y="11"/>
                </a:cxn>
                <a:cxn ang="0">
                  <a:pos x="868" y="23"/>
                </a:cxn>
                <a:cxn ang="0">
                  <a:pos x="876" y="39"/>
                </a:cxn>
                <a:cxn ang="0">
                  <a:pos x="878" y="57"/>
                </a:cxn>
                <a:cxn ang="0">
                  <a:pos x="878" y="485"/>
                </a:cxn>
                <a:cxn ang="0">
                  <a:pos x="876" y="503"/>
                </a:cxn>
                <a:cxn ang="0">
                  <a:pos x="868" y="519"/>
                </a:cxn>
                <a:cxn ang="0">
                  <a:pos x="855" y="531"/>
                </a:cxn>
                <a:cxn ang="0">
                  <a:pos x="840" y="539"/>
                </a:cxn>
                <a:cxn ang="0">
                  <a:pos x="823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878" h="542">
                  <a:moveTo>
                    <a:pt x="0" y="0"/>
                  </a:moveTo>
                  <a:lnTo>
                    <a:pt x="823" y="0"/>
                  </a:lnTo>
                  <a:lnTo>
                    <a:pt x="840" y="4"/>
                  </a:lnTo>
                  <a:lnTo>
                    <a:pt x="855" y="11"/>
                  </a:lnTo>
                  <a:lnTo>
                    <a:pt x="868" y="23"/>
                  </a:lnTo>
                  <a:lnTo>
                    <a:pt x="876" y="39"/>
                  </a:lnTo>
                  <a:lnTo>
                    <a:pt x="878" y="57"/>
                  </a:lnTo>
                  <a:lnTo>
                    <a:pt x="878" y="485"/>
                  </a:lnTo>
                  <a:lnTo>
                    <a:pt x="876" y="503"/>
                  </a:lnTo>
                  <a:lnTo>
                    <a:pt x="868" y="519"/>
                  </a:lnTo>
                  <a:lnTo>
                    <a:pt x="855" y="531"/>
                  </a:lnTo>
                  <a:lnTo>
                    <a:pt x="840" y="539"/>
                  </a:lnTo>
                  <a:lnTo>
                    <a:pt x="823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2" name="Freeform 80"/>
            <p:cNvSpPr>
              <a:spLocks/>
            </p:cNvSpPr>
            <p:nvPr/>
          </p:nvSpPr>
          <p:spPr bwMode="auto">
            <a:xfrm>
              <a:off x="2970" y="2707"/>
              <a:ext cx="995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6" y="0"/>
                </a:cxn>
                <a:cxn ang="0">
                  <a:pos x="995" y="275"/>
                </a:cxn>
                <a:cxn ang="0">
                  <a:pos x="710" y="542"/>
                </a:cxn>
                <a:cxn ang="0">
                  <a:pos x="23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995" h="542">
                  <a:moveTo>
                    <a:pt x="0" y="0"/>
                  </a:moveTo>
                  <a:lnTo>
                    <a:pt x="686" y="0"/>
                  </a:lnTo>
                  <a:lnTo>
                    <a:pt x="995" y="275"/>
                  </a:lnTo>
                  <a:lnTo>
                    <a:pt x="710" y="542"/>
                  </a:lnTo>
                  <a:lnTo>
                    <a:pt x="23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3" name="Freeform 81"/>
            <p:cNvSpPr>
              <a:spLocks/>
            </p:cNvSpPr>
            <p:nvPr/>
          </p:nvSpPr>
          <p:spPr bwMode="auto">
            <a:xfrm>
              <a:off x="3739" y="2707"/>
              <a:ext cx="1008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9" y="0"/>
                </a:cxn>
                <a:cxn ang="0">
                  <a:pos x="1008" y="275"/>
                </a:cxn>
                <a:cxn ang="0">
                  <a:pos x="723" y="542"/>
                </a:cxn>
                <a:cxn ang="0">
                  <a:pos x="24" y="542"/>
                </a:cxn>
                <a:cxn ang="0">
                  <a:pos x="310" y="275"/>
                </a:cxn>
                <a:cxn ang="0">
                  <a:pos x="0" y="0"/>
                </a:cxn>
              </a:cxnLst>
              <a:rect l="0" t="0" r="r" b="b"/>
              <a:pathLst>
                <a:path w="1008" h="542">
                  <a:moveTo>
                    <a:pt x="0" y="0"/>
                  </a:moveTo>
                  <a:lnTo>
                    <a:pt x="699" y="0"/>
                  </a:lnTo>
                  <a:lnTo>
                    <a:pt x="1008" y="275"/>
                  </a:lnTo>
                  <a:lnTo>
                    <a:pt x="723" y="542"/>
                  </a:lnTo>
                  <a:lnTo>
                    <a:pt x="24" y="542"/>
                  </a:lnTo>
                  <a:lnTo>
                    <a:pt x="310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64" name="Rectangle 87"/>
          <p:cNvSpPr>
            <a:spLocks noChangeArrowheads="1"/>
          </p:cNvSpPr>
          <p:nvPr/>
        </p:nvSpPr>
        <p:spPr bwMode="auto">
          <a:xfrm>
            <a:off x="2395404" y="4334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5" name="Rectangle 88"/>
          <p:cNvSpPr>
            <a:spLocks noChangeArrowheads="1"/>
          </p:cNvSpPr>
          <p:nvPr/>
        </p:nvSpPr>
        <p:spPr bwMode="auto">
          <a:xfrm>
            <a:off x="3909879" y="4334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6" name="Rectangle 89"/>
          <p:cNvSpPr>
            <a:spLocks noChangeArrowheads="1"/>
          </p:cNvSpPr>
          <p:nvPr/>
        </p:nvSpPr>
        <p:spPr bwMode="auto">
          <a:xfrm>
            <a:off x="5275129" y="4334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7" name="Rectangle 90"/>
          <p:cNvSpPr>
            <a:spLocks noChangeArrowheads="1"/>
          </p:cNvSpPr>
          <p:nvPr/>
        </p:nvSpPr>
        <p:spPr bwMode="auto">
          <a:xfrm>
            <a:off x="6499092" y="4334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8" name="Rectangle 91"/>
          <p:cNvSpPr>
            <a:spLocks noChangeArrowheads="1"/>
          </p:cNvSpPr>
          <p:nvPr/>
        </p:nvSpPr>
        <p:spPr bwMode="auto">
          <a:xfrm>
            <a:off x="7702417" y="4334439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2212777" y="5248838"/>
            <a:ext cx="6359525" cy="860425"/>
            <a:chOff x="1394" y="3438"/>
            <a:chExt cx="4006" cy="542"/>
          </a:xfrm>
        </p:grpSpPr>
        <p:sp>
          <p:nvSpPr>
            <p:cNvPr id="70" name="Freeform 94"/>
            <p:cNvSpPr>
              <a:spLocks/>
            </p:cNvSpPr>
            <p:nvPr/>
          </p:nvSpPr>
          <p:spPr bwMode="auto">
            <a:xfrm>
              <a:off x="2067" y="3438"/>
              <a:ext cx="1126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16" y="0"/>
                </a:cxn>
                <a:cxn ang="0">
                  <a:pos x="1126" y="275"/>
                </a:cxn>
                <a:cxn ang="0">
                  <a:pos x="841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1126" h="542">
                  <a:moveTo>
                    <a:pt x="0" y="0"/>
                  </a:moveTo>
                  <a:lnTo>
                    <a:pt x="816" y="0"/>
                  </a:lnTo>
                  <a:lnTo>
                    <a:pt x="1126" y="275"/>
                  </a:lnTo>
                  <a:lnTo>
                    <a:pt x="841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800" b="0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71" name="Freeform 95"/>
            <p:cNvSpPr>
              <a:spLocks/>
            </p:cNvSpPr>
            <p:nvPr/>
          </p:nvSpPr>
          <p:spPr bwMode="auto">
            <a:xfrm>
              <a:off x="1394" y="3438"/>
              <a:ext cx="906" cy="54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97" y="0"/>
                </a:cxn>
                <a:cxn ang="0">
                  <a:pos x="906" y="275"/>
                </a:cxn>
                <a:cxn ang="0">
                  <a:pos x="622" y="542"/>
                </a:cxn>
                <a:cxn ang="0">
                  <a:pos x="56" y="542"/>
                </a:cxn>
                <a:cxn ang="0">
                  <a:pos x="39" y="539"/>
                </a:cxn>
                <a:cxn ang="0">
                  <a:pos x="23" y="531"/>
                </a:cxn>
                <a:cxn ang="0">
                  <a:pos x="11" y="519"/>
                </a:cxn>
                <a:cxn ang="0">
                  <a:pos x="2" y="503"/>
                </a:cxn>
                <a:cxn ang="0">
                  <a:pos x="0" y="485"/>
                </a:cxn>
                <a:cxn ang="0">
                  <a:pos x="0" y="57"/>
                </a:cxn>
                <a:cxn ang="0">
                  <a:pos x="2" y="39"/>
                </a:cxn>
                <a:cxn ang="0">
                  <a:pos x="11" y="23"/>
                </a:cxn>
                <a:cxn ang="0">
                  <a:pos x="23" y="11"/>
                </a:cxn>
                <a:cxn ang="0">
                  <a:pos x="39" y="4"/>
                </a:cxn>
                <a:cxn ang="0">
                  <a:pos x="56" y="0"/>
                </a:cxn>
              </a:cxnLst>
              <a:rect l="0" t="0" r="r" b="b"/>
              <a:pathLst>
                <a:path w="906" h="542">
                  <a:moveTo>
                    <a:pt x="56" y="0"/>
                  </a:moveTo>
                  <a:lnTo>
                    <a:pt x="597" y="0"/>
                  </a:lnTo>
                  <a:lnTo>
                    <a:pt x="906" y="275"/>
                  </a:lnTo>
                  <a:lnTo>
                    <a:pt x="622" y="542"/>
                  </a:lnTo>
                  <a:lnTo>
                    <a:pt x="56" y="542"/>
                  </a:lnTo>
                  <a:lnTo>
                    <a:pt x="39" y="539"/>
                  </a:lnTo>
                  <a:lnTo>
                    <a:pt x="23" y="531"/>
                  </a:lnTo>
                  <a:lnTo>
                    <a:pt x="11" y="519"/>
                  </a:lnTo>
                  <a:lnTo>
                    <a:pt x="2" y="503"/>
                  </a:lnTo>
                  <a:lnTo>
                    <a:pt x="0" y="485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800" b="0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72" name="Freeform 96"/>
            <p:cNvSpPr>
              <a:spLocks/>
            </p:cNvSpPr>
            <p:nvPr/>
          </p:nvSpPr>
          <p:spPr bwMode="auto">
            <a:xfrm>
              <a:off x="4522" y="3438"/>
              <a:ext cx="878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3" y="0"/>
                </a:cxn>
                <a:cxn ang="0">
                  <a:pos x="840" y="4"/>
                </a:cxn>
                <a:cxn ang="0">
                  <a:pos x="855" y="11"/>
                </a:cxn>
                <a:cxn ang="0">
                  <a:pos x="868" y="23"/>
                </a:cxn>
                <a:cxn ang="0">
                  <a:pos x="876" y="39"/>
                </a:cxn>
                <a:cxn ang="0">
                  <a:pos x="878" y="57"/>
                </a:cxn>
                <a:cxn ang="0">
                  <a:pos x="878" y="485"/>
                </a:cxn>
                <a:cxn ang="0">
                  <a:pos x="876" y="503"/>
                </a:cxn>
                <a:cxn ang="0">
                  <a:pos x="868" y="519"/>
                </a:cxn>
                <a:cxn ang="0">
                  <a:pos x="855" y="531"/>
                </a:cxn>
                <a:cxn ang="0">
                  <a:pos x="840" y="539"/>
                </a:cxn>
                <a:cxn ang="0">
                  <a:pos x="823" y="542"/>
                </a:cxn>
                <a:cxn ang="0">
                  <a:pos x="24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878" h="542">
                  <a:moveTo>
                    <a:pt x="0" y="0"/>
                  </a:moveTo>
                  <a:lnTo>
                    <a:pt x="823" y="0"/>
                  </a:lnTo>
                  <a:lnTo>
                    <a:pt x="840" y="4"/>
                  </a:lnTo>
                  <a:lnTo>
                    <a:pt x="855" y="11"/>
                  </a:lnTo>
                  <a:lnTo>
                    <a:pt x="868" y="23"/>
                  </a:lnTo>
                  <a:lnTo>
                    <a:pt x="876" y="39"/>
                  </a:lnTo>
                  <a:lnTo>
                    <a:pt x="878" y="57"/>
                  </a:lnTo>
                  <a:lnTo>
                    <a:pt x="878" y="485"/>
                  </a:lnTo>
                  <a:lnTo>
                    <a:pt x="876" y="503"/>
                  </a:lnTo>
                  <a:lnTo>
                    <a:pt x="868" y="519"/>
                  </a:lnTo>
                  <a:lnTo>
                    <a:pt x="855" y="531"/>
                  </a:lnTo>
                  <a:lnTo>
                    <a:pt x="840" y="539"/>
                  </a:lnTo>
                  <a:lnTo>
                    <a:pt x="823" y="542"/>
                  </a:lnTo>
                  <a:lnTo>
                    <a:pt x="24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800" b="0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73" name="Freeform 97"/>
            <p:cNvSpPr>
              <a:spLocks/>
            </p:cNvSpPr>
            <p:nvPr/>
          </p:nvSpPr>
          <p:spPr bwMode="auto">
            <a:xfrm>
              <a:off x="2970" y="3438"/>
              <a:ext cx="995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6" y="0"/>
                </a:cxn>
                <a:cxn ang="0">
                  <a:pos x="995" y="275"/>
                </a:cxn>
                <a:cxn ang="0">
                  <a:pos x="710" y="542"/>
                </a:cxn>
                <a:cxn ang="0">
                  <a:pos x="23" y="542"/>
                </a:cxn>
                <a:cxn ang="0">
                  <a:pos x="309" y="275"/>
                </a:cxn>
                <a:cxn ang="0">
                  <a:pos x="0" y="0"/>
                </a:cxn>
              </a:cxnLst>
              <a:rect l="0" t="0" r="r" b="b"/>
              <a:pathLst>
                <a:path w="995" h="542">
                  <a:moveTo>
                    <a:pt x="0" y="0"/>
                  </a:moveTo>
                  <a:lnTo>
                    <a:pt x="686" y="0"/>
                  </a:lnTo>
                  <a:lnTo>
                    <a:pt x="995" y="275"/>
                  </a:lnTo>
                  <a:lnTo>
                    <a:pt x="710" y="542"/>
                  </a:lnTo>
                  <a:lnTo>
                    <a:pt x="23" y="542"/>
                  </a:lnTo>
                  <a:lnTo>
                    <a:pt x="309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800" b="0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74" name="Freeform 98"/>
            <p:cNvSpPr>
              <a:spLocks/>
            </p:cNvSpPr>
            <p:nvPr/>
          </p:nvSpPr>
          <p:spPr bwMode="auto">
            <a:xfrm>
              <a:off x="3739" y="3438"/>
              <a:ext cx="1008" cy="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9" y="0"/>
                </a:cxn>
                <a:cxn ang="0">
                  <a:pos x="1008" y="275"/>
                </a:cxn>
                <a:cxn ang="0">
                  <a:pos x="723" y="542"/>
                </a:cxn>
                <a:cxn ang="0">
                  <a:pos x="24" y="542"/>
                </a:cxn>
                <a:cxn ang="0">
                  <a:pos x="310" y="275"/>
                </a:cxn>
                <a:cxn ang="0">
                  <a:pos x="0" y="0"/>
                </a:cxn>
              </a:cxnLst>
              <a:rect l="0" t="0" r="r" b="b"/>
              <a:pathLst>
                <a:path w="1008" h="542">
                  <a:moveTo>
                    <a:pt x="0" y="0"/>
                  </a:moveTo>
                  <a:lnTo>
                    <a:pt x="699" y="0"/>
                  </a:lnTo>
                  <a:lnTo>
                    <a:pt x="1008" y="275"/>
                  </a:lnTo>
                  <a:lnTo>
                    <a:pt x="723" y="542"/>
                  </a:lnTo>
                  <a:lnTo>
                    <a:pt x="24" y="542"/>
                  </a:lnTo>
                  <a:lnTo>
                    <a:pt x="310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800" b="0" dirty="0" smtClean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5" name="Rectangle 104"/>
          <p:cNvSpPr>
            <a:spLocks noChangeArrowheads="1"/>
          </p:cNvSpPr>
          <p:nvPr/>
        </p:nvSpPr>
        <p:spPr bwMode="auto">
          <a:xfrm>
            <a:off x="2395404" y="5506013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6" name="Rectangle 105"/>
          <p:cNvSpPr>
            <a:spLocks noChangeArrowheads="1"/>
          </p:cNvSpPr>
          <p:nvPr/>
        </p:nvSpPr>
        <p:spPr bwMode="auto">
          <a:xfrm>
            <a:off x="3909879" y="5506013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7" name="Rectangle 106"/>
          <p:cNvSpPr>
            <a:spLocks noChangeArrowheads="1"/>
          </p:cNvSpPr>
          <p:nvPr/>
        </p:nvSpPr>
        <p:spPr bwMode="auto">
          <a:xfrm>
            <a:off x="5275129" y="5506013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8" name="Rectangle 107"/>
          <p:cNvSpPr>
            <a:spLocks noChangeArrowheads="1"/>
          </p:cNvSpPr>
          <p:nvPr/>
        </p:nvSpPr>
        <p:spPr bwMode="auto">
          <a:xfrm>
            <a:off x="6499092" y="5506013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9" name="Rectangle 108"/>
          <p:cNvSpPr>
            <a:spLocks noChangeArrowheads="1"/>
          </p:cNvSpPr>
          <p:nvPr/>
        </p:nvSpPr>
        <p:spPr bwMode="auto">
          <a:xfrm>
            <a:off x="7702417" y="5506013"/>
            <a:ext cx="77457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0" name="AutoShape 6"/>
          <p:cNvSpPr>
            <a:spLocks noChangeArrowheads="1"/>
          </p:cNvSpPr>
          <p:nvPr/>
        </p:nvSpPr>
        <p:spPr bwMode="auto">
          <a:xfrm>
            <a:off x="539552" y="2896163"/>
            <a:ext cx="1514475" cy="864096"/>
          </a:xfrm>
          <a:prstGeom prst="roundRect">
            <a:avLst>
              <a:gd name="adj" fmla="val 17328"/>
            </a:avLst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Rectangle 11"/>
          <p:cNvSpPr>
            <a:spLocks noChangeArrowheads="1"/>
          </p:cNvSpPr>
          <p:nvPr/>
        </p:nvSpPr>
        <p:spPr bwMode="auto">
          <a:xfrm>
            <a:off x="641802" y="3158934"/>
            <a:ext cx="130997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2" name="AutoShape 6"/>
          <p:cNvSpPr>
            <a:spLocks noChangeArrowheads="1"/>
          </p:cNvSpPr>
          <p:nvPr/>
        </p:nvSpPr>
        <p:spPr bwMode="auto">
          <a:xfrm>
            <a:off x="539552" y="4115363"/>
            <a:ext cx="1514475" cy="864096"/>
          </a:xfrm>
          <a:prstGeom prst="roundRect">
            <a:avLst>
              <a:gd name="adj" fmla="val 17328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641802" y="4378134"/>
            <a:ext cx="130997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4" name="AutoShape 6"/>
          <p:cNvSpPr>
            <a:spLocks noChangeArrowheads="1"/>
          </p:cNvSpPr>
          <p:nvPr/>
        </p:nvSpPr>
        <p:spPr bwMode="auto">
          <a:xfrm>
            <a:off x="539552" y="5239313"/>
            <a:ext cx="1514475" cy="864096"/>
          </a:xfrm>
          <a:prstGeom prst="roundRect">
            <a:avLst>
              <a:gd name="adj" fmla="val 17328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auto">
          <a:xfrm>
            <a:off x="641802" y="5502084"/>
            <a:ext cx="130997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aphicFrame>
        <p:nvGraphicFramePr>
          <p:cNvPr id="8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493218"/>
              </p:ext>
            </p:extLst>
          </p:nvPr>
        </p:nvGraphicFramePr>
        <p:xfrm>
          <a:off x="398214" y="1052736"/>
          <a:ext cx="8350250" cy="456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6" name="Rectangle 18"/>
          <p:cNvSpPr>
            <a:spLocks noChangeArrowheads="1"/>
          </p:cNvSpPr>
          <p:nvPr/>
        </p:nvSpPr>
        <p:spPr bwMode="auto">
          <a:xfrm>
            <a:off x="899592" y="4833665"/>
            <a:ext cx="15367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" name="그룹 111"/>
          <p:cNvGrpSpPr/>
          <p:nvPr/>
        </p:nvGrpSpPr>
        <p:grpSpPr>
          <a:xfrm>
            <a:off x="674043" y="4790999"/>
            <a:ext cx="403474" cy="1296147"/>
            <a:chOff x="674043" y="4869158"/>
            <a:chExt cx="403474" cy="1296147"/>
          </a:xfrm>
        </p:grpSpPr>
        <p:sp>
          <p:nvSpPr>
            <p:cNvPr id="108" name="평행 사변형 107"/>
            <p:cNvSpPr/>
            <p:nvPr/>
          </p:nvSpPr>
          <p:spPr>
            <a:xfrm rot="5400000" flipH="1" flipV="1">
              <a:off x="249423" y="5337212"/>
              <a:ext cx="1296147" cy="360040"/>
            </a:xfrm>
            <a:prstGeom prst="parallelogram">
              <a:avLst>
                <a:gd name="adj" fmla="val 3847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674043" y="4869160"/>
              <a:ext cx="144016" cy="1152128"/>
            </a:xfrm>
            <a:prstGeom prst="roundRect">
              <a:avLst>
                <a:gd name="adj" fmla="val 38713"/>
              </a:avLst>
            </a:prstGeom>
            <a:solidFill>
              <a:srgbClr val="134889"/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8" name="Rectangle 18"/>
          <p:cNvSpPr>
            <a:spLocks noChangeArrowheads="1"/>
          </p:cNvSpPr>
          <p:nvPr/>
        </p:nvSpPr>
        <p:spPr bwMode="auto">
          <a:xfrm>
            <a:off x="2931641" y="4833665"/>
            <a:ext cx="15367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3" name="그룹 112"/>
          <p:cNvGrpSpPr/>
          <p:nvPr/>
        </p:nvGrpSpPr>
        <p:grpSpPr>
          <a:xfrm>
            <a:off x="2706092" y="4791000"/>
            <a:ext cx="400251" cy="1296147"/>
            <a:chOff x="2706092" y="4869159"/>
            <a:chExt cx="400251" cy="1296147"/>
          </a:xfrm>
        </p:grpSpPr>
        <p:sp>
          <p:nvSpPr>
            <p:cNvPr id="109" name="평행 사변형 108"/>
            <p:cNvSpPr/>
            <p:nvPr/>
          </p:nvSpPr>
          <p:spPr>
            <a:xfrm rot="5400000" flipH="1" flipV="1">
              <a:off x="2278249" y="5337213"/>
              <a:ext cx="1296147" cy="360040"/>
            </a:xfrm>
            <a:prstGeom prst="parallelogram">
              <a:avLst>
                <a:gd name="adj" fmla="val 3847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706092" y="4869160"/>
              <a:ext cx="144016" cy="1152128"/>
            </a:xfrm>
            <a:prstGeom prst="roundRect">
              <a:avLst>
                <a:gd name="adj" fmla="val 38713"/>
              </a:avLst>
            </a:prstGeom>
            <a:solidFill>
              <a:srgbClr val="0070C0"/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0" name="Rectangle 18"/>
          <p:cNvSpPr>
            <a:spLocks noChangeArrowheads="1"/>
          </p:cNvSpPr>
          <p:nvPr/>
        </p:nvSpPr>
        <p:spPr bwMode="auto">
          <a:xfrm>
            <a:off x="4963690" y="4833665"/>
            <a:ext cx="15367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4" name="그룹 113"/>
          <p:cNvGrpSpPr/>
          <p:nvPr/>
        </p:nvGrpSpPr>
        <p:grpSpPr>
          <a:xfrm>
            <a:off x="4738141" y="4791001"/>
            <a:ext cx="397028" cy="1296147"/>
            <a:chOff x="4738141" y="4869160"/>
            <a:chExt cx="397028" cy="1296147"/>
          </a:xfrm>
        </p:grpSpPr>
        <p:sp>
          <p:nvSpPr>
            <p:cNvPr id="110" name="평행 사변형 109"/>
            <p:cNvSpPr/>
            <p:nvPr/>
          </p:nvSpPr>
          <p:spPr>
            <a:xfrm rot="5400000" flipH="1" flipV="1">
              <a:off x="4307075" y="5337214"/>
              <a:ext cx="1296147" cy="360040"/>
            </a:xfrm>
            <a:prstGeom prst="parallelogram">
              <a:avLst>
                <a:gd name="adj" fmla="val 3847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4738141" y="4869160"/>
              <a:ext cx="144016" cy="1152128"/>
            </a:xfrm>
            <a:prstGeom prst="roundRect">
              <a:avLst>
                <a:gd name="adj" fmla="val 38713"/>
              </a:avLst>
            </a:prstGeom>
            <a:solidFill>
              <a:schemeClr val="bg1">
                <a:lumMod val="50000"/>
              </a:scheme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2" name="Rectangle 18"/>
          <p:cNvSpPr>
            <a:spLocks noChangeArrowheads="1"/>
          </p:cNvSpPr>
          <p:nvPr/>
        </p:nvSpPr>
        <p:spPr bwMode="auto">
          <a:xfrm>
            <a:off x="6995740" y="4833665"/>
            <a:ext cx="15367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" name="그룹 114"/>
          <p:cNvGrpSpPr/>
          <p:nvPr/>
        </p:nvGrpSpPr>
        <p:grpSpPr>
          <a:xfrm>
            <a:off x="6770191" y="4791001"/>
            <a:ext cx="393804" cy="1296147"/>
            <a:chOff x="6770191" y="4869160"/>
            <a:chExt cx="393804" cy="1296147"/>
          </a:xfrm>
        </p:grpSpPr>
        <p:sp>
          <p:nvSpPr>
            <p:cNvPr id="111" name="평행 사변형 110"/>
            <p:cNvSpPr/>
            <p:nvPr/>
          </p:nvSpPr>
          <p:spPr>
            <a:xfrm rot="5400000" flipH="1" flipV="1">
              <a:off x="6335901" y="5337214"/>
              <a:ext cx="1296147" cy="360040"/>
            </a:xfrm>
            <a:prstGeom prst="parallelogram">
              <a:avLst>
                <a:gd name="adj" fmla="val 3847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6770191" y="4869160"/>
              <a:ext cx="144016" cy="1152128"/>
            </a:xfrm>
            <a:prstGeom prst="roundRect">
              <a:avLst>
                <a:gd name="adj" fmla="val 38713"/>
              </a:avLst>
            </a:prstGeom>
            <a:solidFill>
              <a:schemeClr val="tx1">
                <a:lumMod val="75000"/>
                <a:lumOff val="25000"/>
              </a:scheme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08049" y="684970"/>
            <a:ext cx="8127903" cy="1200329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Arial" pitchFamily="34" charset="0"/>
                <a:cs typeface="Arial" pitchFamily="34" charset="0"/>
              </a:rPr>
              <a:t>01.Click to edit title style</a:t>
            </a:r>
            <a:endParaRPr lang="ko-KR" altLang="en-US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부제목 6"/>
          <p:cNvSpPr txBox="1">
            <a:spLocks/>
          </p:cNvSpPr>
          <p:nvPr/>
        </p:nvSpPr>
        <p:spPr>
          <a:xfrm>
            <a:off x="1601670" y="1742534"/>
            <a:ext cx="5940660" cy="534338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Our company wishes to own a successful presentation to provide a variety of Presentation templates are working. You want to create your own templates. I'll do my best.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2"/>
          <p:cNvGrpSpPr/>
          <p:nvPr/>
        </p:nvGrpSpPr>
        <p:grpSpPr>
          <a:xfrm>
            <a:off x="2987900" y="4370665"/>
            <a:ext cx="1723043" cy="2120998"/>
            <a:chOff x="2987900" y="4423952"/>
            <a:chExt cx="1723043" cy="2120998"/>
          </a:xfrm>
        </p:grpSpPr>
        <p:sp>
          <p:nvSpPr>
            <p:cNvPr id="65" name="평행 사변형 64"/>
            <p:cNvSpPr/>
            <p:nvPr/>
          </p:nvSpPr>
          <p:spPr>
            <a:xfrm rot="19927525" flipH="1">
              <a:off x="3466458" y="4423952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평행 사변형 65"/>
            <p:cNvSpPr/>
            <p:nvPr/>
          </p:nvSpPr>
          <p:spPr>
            <a:xfrm rot="19065535" flipH="1">
              <a:off x="2987900" y="5652190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73"/>
          <p:cNvGrpSpPr/>
          <p:nvPr/>
        </p:nvGrpSpPr>
        <p:grpSpPr>
          <a:xfrm>
            <a:off x="5559158" y="4550473"/>
            <a:ext cx="1689974" cy="1974871"/>
            <a:chOff x="5559158" y="4603760"/>
            <a:chExt cx="1689974" cy="1974871"/>
          </a:xfrm>
        </p:grpSpPr>
        <p:sp>
          <p:nvSpPr>
            <p:cNvPr id="60" name="평행 사변형 59"/>
            <p:cNvSpPr/>
            <p:nvPr/>
          </p:nvSpPr>
          <p:spPr>
            <a:xfrm rot="18965290" flipH="1">
              <a:off x="5559158" y="5685871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평행 사변형 60"/>
            <p:cNvSpPr/>
            <p:nvPr/>
          </p:nvSpPr>
          <p:spPr>
            <a:xfrm rot="19927525" flipH="1">
              <a:off x="6004647" y="4603760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71"/>
          <p:cNvGrpSpPr/>
          <p:nvPr/>
        </p:nvGrpSpPr>
        <p:grpSpPr>
          <a:xfrm>
            <a:off x="4791081" y="2237460"/>
            <a:ext cx="2710746" cy="1840479"/>
            <a:chOff x="4791081" y="2290747"/>
            <a:chExt cx="2710746" cy="1840479"/>
          </a:xfrm>
        </p:grpSpPr>
        <p:sp>
          <p:nvSpPr>
            <p:cNvPr id="58" name="평행 사변형 57"/>
            <p:cNvSpPr/>
            <p:nvPr/>
          </p:nvSpPr>
          <p:spPr>
            <a:xfrm rot="20609853" flipH="1">
              <a:off x="6257342" y="2290747"/>
              <a:ext cx="1244485" cy="892760"/>
            </a:xfrm>
            <a:prstGeom prst="parallelogram">
              <a:avLst>
                <a:gd name="adj" fmla="val 57328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/>
            <p:cNvSpPr/>
            <p:nvPr/>
          </p:nvSpPr>
          <p:spPr>
            <a:xfrm rot="18965290" flipH="1">
              <a:off x="4791081" y="3238466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70"/>
          <p:cNvGrpSpPr/>
          <p:nvPr/>
        </p:nvGrpSpPr>
        <p:grpSpPr>
          <a:xfrm>
            <a:off x="3051429" y="2021436"/>
            <a:ext cx="1786102" cy="1958201"/>
            <a:chOff x="3051429" y="2074723"/>
            <a:chExt cx="1786102" cy="1958201"/>
          </a:xfrm>
        </p:grpSpPr>
        <p:sp>
          <p:nvSpPr>
            <p:cNvPr id="53" name="평행 사변형 52"/>
            <p:cNvSpPr/>
            <p:nvPr/>
          </p:nvSpPr>
          <p:spPr>
            <a:xfrm rot="20609853" flipH="1">
              <a:off x="3593046" y="2074723"/>
              <a:ext cx="1244485" cy="892760"/>
            </a:xfrm>
            <a:prstGeom prst="parallelogram">
              <a:avLst>
                <a:gd name="adj" fmla="val 57328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평행 사변형 51"/>
            <p:cNvSpPr/>
            <p:nvPr/>
          </p:nvSpPr>
          <p:spPr>
            <a:xfrm rot="18965290" flipH="1">
              <a:off x="3051429" y="3140164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24" name="자유형 23"/>
          <p:cNvSpPr/>
          <p:nvPr/>
        </p:nvSpPr>
        <p:spPr bwMode="auto">
          <a:xfrm rot="16200000" flipH="1">
            <a:off x="2195736" y="1431024"/>
            <a:ext cx="2304257" cy="2304256"/>
          </a:xfrm>
          <a:custGeom>
            <a:avLst/>
            <a:gdLst>
              <a:gd name="connsiteX0" fmla="*/ 1152128 w 2304256"/>
              <a:gd name="connsiteY0" fmla="*/ 2304256 h 2304256"/>
              <a:gd name="connsiteX1" fmla="*/ 337450 w 2304256"/>
              <a:gd name="connsiteY1" fmla="*/ 1966805 h 2304256"/>
              <a:gd name="connsiteX2" fmla="*/ 0 w 2304256"/>
              <a:gd name="connsiteY2" fmla="*/ 1152127 h 2304256"/>
              <a:gd name="connsiteX3" fmla="*/ 337452 w 2304256"/>
              <a:gd name="connsiteY3" fmla="*/ 337450 h 2304256"/>
              <a:gd name="connsiteX4" fmla="*/ 1152130 w 2304256"/>
              <a:gd name="connsiteY4" fmla="*/ 1 h 2304256"/>
              <a:gd name="connsiteX5" fmla="*/ 1966807 w 2304256"/>
              <a:gd name="connsiteY5" fmla="*/ 337453 h 2304256"/>
              <a:gd name="connsiteX6" fmla="*/ 2304256 w 2304256"/>
              <a:gd name="connsiteY6" fmla="*/ 1152131 h 2304256"/>
              <a:gd name="connsiteX7" fmla="*/ 1966806 w 2304256"/>
              <a:gd name="connsiteY7" fmla="*/ 1966809 h 2304256"/>
              <a:gd name="connsiteX8" fmla="*/ 2304256 w 2304256"/>
              <a:gd name="connsiteY8" fmla="*/ 1966806 h 2304256"/>
              <a:gd name="connsiteX9" fmla="*/ 2304256 w 2304256"/>
              <a:gd name="connsiteY9" fmla="*/ 2304256 h 2304256"/>
              <a:gd name="connsiteX10" fmla="*/ 1152128 w 2304256"/>
              <a:gd name="connsiteY10" fmla="*/ 2304256 h 2304256"/>
              <a:gd name="connsiteX0" fmla="*/ 1152128 w 2304257"/>
              <a:gd name="connsiteY0" fmla="*/ 2304256 h 2304256"/>
              <a:gd name="connsiteX1" fmla="*/ 337450 w 2304257"/>
              <a:gd name="connsiteY1" fmla="*/ 1966805 h 2304256"/>
              <a:gd name="connsiteX2" fmla="*/ 0 w 2304257"/>
              <a:gd name="connsiteY2" fmla="*/ 1152127 h 2304256"/>
              <a:gd name="connsiteX3" fmla="*/ 337452 w 2304257"/>
              <a:gd name="connsiteY3" fmla="*/ 337450 h 2304256"/>
              <a:gd name="connsiteX4" fmla="*/ 1152130 w 2304257"/>
              <a:gd name="connsiteY4" fmla="*/ 1 h 2304256"/>
              <a:gd name="connsiteX5" fmla="*/ 1966807 w 2304257"/>
              <a:gd name="connsiteY5" fmla="*/ 337453 h 2304256"/>
              <a:gd name="connsiteX6" fmla="*/ 2304256 w 2304257"/>
              <a:gd name="connsiteY6" fmla="*/ 1152131 h 2304256"/>
              <a:gd name="connsiteX7" fmla="*/ 1966806 w 2304257"/>
              <a:gd name="connsiteY7" fmla="*/ 1966809 h 2304256"/>
              <a:gd name="connsiteX8" fmla="*/ 2304256 w 2304257"/>
              <a:gd name="connsiteY8" fmla="*/ 2304256 h 2304256"/>
              <a:gd name="connsiteX9" fmla="*/ 1152128 w 2304257"/>
              <a:gd name="connsiteY9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4257" h="2304256">
                <a:moveTo>
                  <a:pt x="1152128" y="2304256"/>
                </a:moveTo>
                <a:cubicBezTo>
                  <a:pt x="846565" y="2304256"/>
                  <a:pt x="553516" y="2182871"/>
                  <a:pt x="337450" y="1966805"/>
                </a:cubicBezTo>
                <a:cubicBezTo>
                  <a:pt x="121384" y="1750739"/>
                  <a:pt x="0" y="1457690"/>
                  <a:pt x="0" y="1152127"/>
                </a:cubicBezTo>
                <a:cubicBezTo>
                  <a:pt x="0" y="846564"/>
                  <a:pt x="121385" y="553515"/>
                  <a:pt x="337452" y="337450"/>
                </a:cubicBezTo>
                <a:cubicBezTo>
                  <a:pt x="553518" y="121384"/>
                  <a:pt x="846567" y="0"/>
                  <a:pt x="1152130" y="1"/>
                </a:cubicBezTo>
                <a:cubicBezTo>
                  <a:pt x="1457693" y="1"/>
                  <a:pt x="1750742" y="121386"/>
                  <a:pt x="1966807" y="337453"/>
                </a:cubicBezTo>
                <a:cubicBezTo>
                  <a:pt x="2182873" y="553519"/>
                  <a:pt x="2304257" y="846568"/>
                  <a:pt x="2304256" y="1152131"/>
                </a:cubicBezTo>
                <a:cubicBezTo>
                  <a:pt x="2304256" y="1457694"/>
                  <a:pt x="2182871" y="1750743"/>
                  <a:pt x="1966806" y="1966809"/>
                </a:cubicBezTo>
                <a:lnTo>
                  <a:pt x="2304256" y="2304256"/>
                </a:lnTo>
                <a:lnTo>
                  <a:pt x="1152128" y="2304256"/>
                </a:lnTo>
                <a:close/>
              </a:path>
            </a:pathLst>
          </a:cu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 24"/>
          <p:cNvSpPr/>
          <p:nvPr/>
        </p:nvSpPr>
        <p:spPr bwMode="auto">
          <a:xfrm rot="10800000" flipV="1">
            <a:off x="4644007" y="1431023"/>
            <a:ext cx="2304257" cy="2304256"/>
          </a:xfrm>
          <a:custGeom>
            <a:avLst/>
            <a:gdLst>
              <a:gd name="connsiteX0" fmla="*/ 1152128 w 2304256"/>
              <a:gd name="connsiteY0" fmla="*/ 2304256 h 2304256"/>
              <a:gd name="connsiteX1" fmla="*/ 337450 w 2304256"/>
              <a:gd name="connsiteY1" fmla="*/ 1966805 h 2304256"/>
              <a:gd name="connsiteX2" fmla="*/ 0 w 2304256"/>
              <a:gd name="connsiteY2" fmla="*/ 1152127 h 2304256"/>
              <a:gd name="connsiteX3" fmla="*/ 337452 w 2304256"/>
              <a:gd name="connsiteY3" fmla="*/ 337450 h 2304256"/>
              <a:gd name="connsiteX4" fmla="*/ 1152130 w 2304256"/>
              <a:gd name="connsiteY4" fmla="*/ 1 h 2304256"/>
              <a:gd name="connsiteX5" fmla="*/ 1966807 w 2304256"/>
              <a:gd name="connsiteY5" fmla="*/ 337453 h 2304256"/>
              <a:gd name="connsiteX6" fmla="*/ 2304256 w 2304256"/>
              <a:gd name="connsiteY6" fmla="*/ 1152131 h 2304256"/>
              <a:gd name="connsiteX7" fmla="*/ 1966806 w 2304256"/>
              <a:gd name="connsiteY7" fmla="*/ 1966809 h 2304256"/>
              <a:gd name="connsiteX8" fmla="*/ 2304256 w 2304256"/>
              <a:gd name="connsiteY8" fmla="*/ 1966806 h 2304256"/>
              <a:gd name="connsiteX9" fmla="*/ 2304256 w 2304256"/>
              <a:gd name="connsiteY9" fmla="*/ 2304256 h 2304256"/>
              <a:gd name="connsiteX10" fmla="*/ 1152128 w 2304256"/>
              <a:gd name="connsiteY10" fmla="*/ 2304256 h 2304256"/>
              <a:gd name="connsiteX0" fmla="*/ 1152128 w 2304257"/>
              <a:gd name="connsiteY0" fmla="*/ 2304256 h 2304256"/>
              <a:gd name="connsiteX1" fmla="*/ 337450 w 2304257"/>
              <a:gd name="connsiteY1" fmla="*/ 1966805 h 2304256"/>
              <a:gd name="connsiteX2" fmla="*/ 0 w 2304257"/>
              <a:gd name="connsiteY2" fmla="*/ 1152127 h 2304256"/>
              <a:gd name="connsiteX3" fmla="*/ 337452 w 2304257"/>
              <a:gd name="connsiteY3" fmla="*/ 337450 h 2304256"/>
              <a:gd name="connsiteX4" fmla="*/ 1152130 w 2304257"/>
              <a:gd name="connsiteY4" fmla="*/ 1 h 2304256"/>
              <a:gd name="connsiteX5" fmla="*/ 1966807 w 2304257"/>
              <a:gd name="connsiteY5" fmla="*/ 337453 h 2304256"/>
              <a:gd name="connsiteX6" fmla="*/ 2304256 w 2304257"/>
              <a:gd name="connsiteY6" fmla="*/ 1152131 h 2304256"/>
              <a:gd name="connsiteX7" fmla="*/ 1966806 w 2304257"/>
              <a:gd name="connsiteY7" fmla="*/ 1966809 h 2304256"/>
              <a:gd name="connsiteX8" fmla="*/ 2304256 w 2304257"/>
              <a:gd name="connsiteY8" fmla="*/ 2304256 h 2304256"/>
              <a:gd name="connsiteX9" fmla="*/ 1152128 w 2304257"/>
              <a:gd name="connsiteY9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4257" h="2304256">
                <a:moveTo>
                  <a:pt x="1152128" y="2304256"/>
                </a:moveTo>
                <a:cubicBezTo>
                  <a:pt x="846565" y="2304256"/>
                  <a:pt x="553516" y="2182871"/>
                  <a:pt x="337450" y="1966805"/>
                </a:cubicBezTo>
                <a:cubicBezTo>
                  <a:pt x="121384" y="1750739"/>
                  <a:pt x="0" y="1457690"/>
                  <a:pt x="0" y="1152127"/>
                </a:cubicBezTo>
                <a:cubicBezTo>
                  <a:pt x="0" y="846564"/>
                  <a:pt x="121385" y="553515"/>
                  <a:pt x="337452" y="337450"/>
                </a:cubicBezTo>
                <a:cubicBezTo>
                  <a:pt x="553518" y="121384"/>
                  <a:pt x="846567" y="0"/>
                  <a:pt x="1152130" y="1"/>
                </a:cubicBezTo>
                <a:cubicBezTo>
                  <a:pt x="1457693" y="1"/>
                  <a:pt x="1750742" y="121386"/>
                  <a:pt x="1966807" y="337453"/>
                </a:cubicBezTo>
                <a:cubicBezTo>
                  <a:pt x="2182873" y="553519"/>
                  <a:pt x="2304257" y="846568"/>
                  <a:pt x="2304256" y="1152131"/>
                </a:cubicBezTo>
                <a:cubicBezTo>
                  <a:pt x="2304256" y="1457694"/>
                  <a:pt x="2182871" y="1750743"/>
                  <a:pt x="1966806" y="1966809"/>
                </a:cubicBezTo>
                <a:lnTo>
                  <a:pt x="2304256" y="2304256"/>
                </a:lnTo>
                <a:lnTo>
                  <a:pt x="1152128" y="2304256"/>
                </a:lnTo>
                <a:close/>
              </a:path>
            </a:pathLst>
          </a:cu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 25"/>
          <p:cNvSpPr/>
          <p:nvPr/>
        </p:nvSpPr>
        <p:spPr bwMode="auto">
          <a:xfrm flipV="1">
            <a:off x="2195736" y="3951308"/>
            <a:ext cx="2304257" cy="2304256"/>
          </a:xfrm>
          <a:custGeom>
            <a:avLst/>
            <a:gdLst>
              <a:gd name="connsiteX0" fmla="*/ 1152128 w 2304256"/>
              <a:gd name="connsiteY0" fmla="*/ 2304256 h 2304256"/>
              <a:gd name="connsiteX1" fmla="*/ 337450 w 2304256"/>
              <a:gd name="connsiteY1" fmla="*/ 1966805 h 2304256"/>
              <a:gd name="connsiteX2" fmla="*/ 0 w 2304256"/>
              <a:gd name="connsiteY2" fmla="*/ 1152127 h 2304256"/>
              <a:gd name="connsiteX3" fmla="*/ 337452 w 2304256"/>
              <a:gd name="connsiteY3" fmla="*/ 337450 h 2304256"/>
              <a:gd name="connsiteX4" fmla="*/ 1152130 w 2304256"/>
              <a:gd name="connsiteY4" fmla="*/ 1 h 2304256"/>
              <a:gd name="connsiteX5" fmla="*/ 1966807 w 2304256"/>
              <a:gd name="connsiteY5" fmla="*/ 337453 h 2304256"/>
              <a:gd name="connsiteX6" fmla="*/ 2304256 w 2304256"/>
              <a:gd name="connsiteY6" fmla="*/ 1152131 h 2304256"/>
              <a:gd name="connsiteX7" fmla="*/ 1966806 w 2304256"/>
              <a:gd name="connsiteY7" fmla="*/ 1966809 h 2304256"/>
              <a:gd name="connsiteX8" fmla="*/ 2304256 w 2304256"/>
              <a:gd name="connsiteY8" fmla="*/ 1966806 h 2304256"/>
              <a:gd name="connsiteX9" fmla="*/ 2304256 w 2304256"/>
              <a:gd name="connsiteY9" fmla="*/ 2304256 h 2304256"/>
              <a:gd name="connsiteX10" fmla="*/ 1152128 w 2304256"/>
              <a:gd name="connsiteY10" fmla="*/ 2304256 h 2304256"/>
              <a:gd name="connsiteX0" fmla="*/ 1152128 w 2304257"/>
              <a:gd name="connsiteY0" fmla="*/ 2304256 h 2304256"/>
              <a:gd name="connsiteX1" fmla="*/ 337450 w 2304257"/>
              <a:gd name="connsiteY1" fmla="*/ 1966805 h 2304256"/>
              <a:gd name="connsiteX2" fmla="*/ 0 w 2304257"/>
              <a:gd name="connsiteY2" fmla="*/ 1152127 h 2304256"/>
              <a:gd name="connsiteX3" fmla="*/ 337452 w 2304257"/>
              <a:gd name="connsiteY3" fmla="*/ 337450 h 2304256"/>
              <a:gd name="connsiteX4" fmla="*/ 1152130 w 2304257"/>
              <a:gd name="connsiteY4" fmla="*/ 1 h 2304256"/>
              <a:gd name="connsiteX5" fmla="*/ 1966807 w 2304257"/>
              <a:gd name="connsiteY5" fmla="*/ 337453 h 2304256"/>
              <a:gd name="connsiteX6" fmla="*/ 2304256 w 2304257"/>
              <a:gd name="connsiteY6" fmla="*/ 1152131 h 2304256"/>
              <a:gd name="connsiteX7" fmla="*/ 1966806 w 2304257"/>
              <a:gd name="connsiteY7" fmla="*/ 1966809 h 2304256"/>
              <a:gd name="connsiteX8" fmla="*/ 2304256 w 2304257"/>
              <a:gd name="connsiteY8" fmla="*/ 2304256 h 2304256"/>
              <a:gd name="connsiteX9" fmla="*/ 1152128 w 2304257"/>
              <a:gd name="connsiteY9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4257" h="2304256">
                <a:moveTo>
                  <a:pt x="1152128" y="2304256"/>
                </a:moveTo>
                <a:cubicBezTo>
                  <a:pt x="846565" y="2304256"/>
                  <a:pt x="553516" y="2182871"/>
                  <a:pt x="337450" y="1966805"/>
                </a:cubicBezTo>
                <a:cubicBezTo>
                  <a:pt x="121384" y="1750739"/>
                  <a:pt x="0" y="1457690"/>
                  <a:pt x="0" y="1152127"/>
                </a:cubicBezTo>
                <a:cubicBezTo>
                  <a:pt x="0" y="846564"/>
                  <a:pt x="121385" y="553515"/>
                  <a:pt x="337452" y="337450"/>
                </a:cubicBezTo>
                <a:cubicBezTo>
                  <a:pt x="553518" y="121384"/>
                  <a:pt x="846567" y="0"/>
                  <a:pt x="1152130" y="1"/>
                </a:cubicBezTo>
                <a:cubicBezTo>
                  <a:pt x="1457693" y="1"/>
                  <a:pt x="1750742" y="121386"/>
                  <a:pt x="1966807" y="337453"/>
                </a:cubicBezTo>
                <a:cubicBezTo>
                  <a:pt x="2182873" y="553519"/>
                  <a:pt x="2304257" y="846568"/>
                  <a:pt x="2304256" y="1152131"/>
                </a:cubicBezTo>
                <a:cubicBezTo>
                  <a:pt x="2304256" y="1457694"/>
                  <a:pt x="2182871" y="1750743"/>
                  <a:pt x="1966806" y="1966809"/>
                </a:cubicBezTo>
                <a:lnTo>
                  <a:pt x="2304256" y="2304256"/>
                </a:lnTo>
                <a:lnTo>
                  <a:pt x="1152128" y="23042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자유형 33"/>
          <p:cNvSpPr/>
          <p:nvPr/>
        </p:nvSpPr>
        <p:spPr bwMode="auto">
          <a:xfrm rot="5400000" flipH="1">
            <a:off x="4644007" y="3951307"/>
            <a:ext cx="2304257" cy="2304256"/>
          </a:xfrm>
          <a:custGeom>
            <a:avLst/>
            <a:gdLst>
              <a:gd name="connsiteX0" fmla="*/ 1152128 w 2304256"/>
              <a:gd name="connsiteY0" fmla="*/ 2304256 h 2304256"/>
              <a:gd name="connsiteX1" fmla="*/ 337450 w 2304256"/>
              <a:gd name="connsiteY1" fmla="*/ 1966805 h 2304256"/>
              <a:gd name="connsiteX2" fmla="*/ 0 w 2304256"/>
              <a:gd name="connsiteY2" fmla="*/ 1152127 h 2304256"/>
              <a:gd name="connsiteX3" fmla="*/ 337452 w 2304256"/>
              <a:gd name="connsiteY3" fmla="*/ 337450 h 2304256"/>
              <a:gd name="connsiteX4" fmla="*/ 1152130 w 2304256"/>
              <a:gd name="connsiteY4" fmla="*/ 1 h 2304256"/>
              <a:gd name="connsiteX5" fmla="*/ 1966807 w 2304256"/>
              <a:gd name="connsiteY5" fmla="*/ 337453 h 2304256"/>
              <a:gd name="connsiteX6" fmla="*/ 2304256 w 2304256"/>
              <a:gd name="connsiteY6" fmla="*/ 1152131 h 2304256"/>
              <a:gd name="connsiteX7" fmla="*/ 1966806 w 2304256"/>
              <a:gd name="connsiteY7" fmla="*/ 1966809 h 2304256"/>
              <a:gd name="connsiteX8" fmla="*/ 2304256 w 2304256"/>
              <a:gd name="connsiteY8" fmla="*/ 1966806 h 2304256"/>
              <a:gd name="connsiteX9" fmla="*/ 2304256 w 2304256"/>
              <a:gd name="connsiteY9" fmla="*/ 2304256 h 2304256"/>
              <a:gd name="connsiteX10" fmla="*/ 1152128 w 2304256"/>
              <a:gd name="connsiteY10" fmla="*/ 2304256 h 2304256"/>
              <a:gd name="connsiteX0" fmla="*/ 1152128 w 2304257"/>
              <a:gd name="connsiteY0" fmla="*/ 2304256 h 2304256"/>
              <a:gd name="connsiteX1" fmla="*/ 337450 w 2304257"/>
              <a:gd name="connsiteY1" fmla="*/ 1966805 h 2304256"/>
              <a:gd name="connsiteX2" fmla="*/ 0 w 2304257"/>
              <a:gd name="connsiteY2" fmla="*/ 1152127 h 2304256"/>
              <a:gd name="connsiteX3" fmla="*/ 337452 w 2304257"/>
              <a:gd name="connsiteY3" fmla="*/ 337450 h 2304256"/>
              <a:gd name="connsiteX4" fmla="*/ 1152130 w 2304257"/>
              <a:gd name="connsiteY4" fmla="*/ 1 h 2304256"/>
              <a:gd name="connsiteX5" fmla="*/ 1966807 w 2304257"/>
              <a:gd name="connsiteY5" fmla="*/ 337453 h 2304256"/>
              <a:gd name="connsiteX6" fmla="*/ 2304256 w 2304257"/>
              <a:gd name="connsiteY6" fmla="*/ 1152131 h 2304256"/>
              <a:gd name="connsiteX7" fmla="*/ 1966806 w 2304257"/>
              <a:gd name="connsiteY7" fmla="*/ 1966809 h 2304256"/>
              <a:gd name="connsiteX8" fmla="*/ 2304256 w 2304257"/>
              <a:gd name="connsiteY8" fmla="*/ 2304256 h 2304256"/>
              <a:gd name="connsiteX9" fmla="*/ 1152128 w 2304257"/>
              <a:gd name="connsiteY9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4257" h="2304256">
                <a:moveTo>
                  <a:pt x="1152128" y="2304256"/>
                </a:moveTo>
                <a:cubicBezTo>
                  <a:pt x="846565" y="2304256"/>
                  <a:pt x="553516" y="2182871"/>
                  <a:pt x="337450" y="1966805"/>
                </a:cubicBezTo>
                <a:cubicBezTo>
                  <a:pt x="121384" y="1750739"/>
                  <a:pt x="0" y="1457690"/>
                  <a:pt x="0" y="1152127"/>
                </a:cubicBezTo>
                <a:cubicBezTo>
                  <a:pt x="0" y="846564"/>
                  <a:pt x="121385" y="553515"/>
                  <a:pt x="337452" y="337450"/>
                </a:cubicBezTo>
                <a:cubicBezTo>
                  <a:pt x="553518" y="121384"/>
                  <a:pt x="846567" y="0"/>
                  <a:pt x="1152130" y="1"/>
                </a:cubicBezTo>
                <a:cubicBezTo>
                  <a:pt x="1457693" y="1"/>
                  <a:pt x="1750742" y="121386"/>
                  <a:pt x="1966807" y="337453"/>
                </a:cubicBezTo>
                <a:cubicBezTo>
                  <a:pt x="2182873" y="553519"/>
                  <a:pt x="2304257" y="846568"/>
                  <a:pt x="2304256" y="1152131"/>
                </a:cubicBezTo>
                <a:cubicBezTo>
                  <a:pt x="2304256" y="1457694"/>
                  <a:pt x="2182871" y="1750743"/>
                  <a:pt x="1966806" y="1966809"/>
                </a:cubicBezTo>
                <a:lnTo>
                  <a:pt x="2304256" y="2304256"/>
                </a:lnTo>
                <a:lnTo>
                  <a:pt x="1152128" y="230425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539552" y="4252655"/>
            <a:ext cx="15367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7153473" y="4252655"/>
            <a:ext cx="1450975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Rectangle 123"/>
          <p:cNvSpPr>
            <a:spLocks noChangeArrowheads="1"/>
          </p:cNvSpPr>
          <p:nvPr/>
        </p:nvSpPr>
        <p:spPr bwMode="auto">
          <a:xfrm>
            <a:off x="2492896" y="1935079"/>
            <a:ext cx="1709936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A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Arial" pitchFamily="34" charset="0"/>
              </a:rPr>
              <a:t>ADD TEXT</a:t>
            </a:r>
            <a:endParaRPr kumimoji="1" lang="ko-KR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38" name="Rectangle 123"/>
          <p:cNvSpPr>
            <a:spLocks noChangeArrowheads="1"/>
          </p:cNvSpPr>
          <p:nvPr/>
        </p:nvSpPr>
        <p:spPr bwMode="auto">
          <a:xfrm>
            <a:off x="4950296" y="1935079"/>
            <a:ext cx="1709936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B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Arial" pitchFamily="34" charset="0"/>
              </a:rPr>
              <a:t>ADD TEXT</a:t>
            </a:r>
            <a:endParaRPr kumimoji="1" lang="ko-KR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39" name="Rectangle 123"/>
          <p:cNvSpPr>
            <a:spLocks noChangeArrowheads="1"/>
          </p:cNvSpPr>
          <p:nvPr/>
        </p:nvSpPr>
        <p:spPr bwMode="auto">
          <a:xfrm>
            <a:off x="2492896" y="4428710"/>
            <a:ext cx="1709936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C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Arial" pitchFamily="34" charset="0"/>
              </a:rPr>
              <a:t>ADD TEXT</a:t>
            </a:r>
            <a:endParaRPr kumimoji="1" lang="ko-KR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40" name="Rectangle 123"/>
          <p:cNvSpPr>
            <a:spLocks noChangeArrowheads="1"/>
          </p:cNvSpPr>
          <p:nvPr/>
        </p:nvSpPr>
        <p:spPr bwMode="auto">
          <a:xfrm>
            <a:off x="4950296" y="4428710"/>
            <a:ext cx="1709936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D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CONTENTS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Arial" pitchFamily="34" charset="0"/>
              </a:rPr>
              <a:t>ADD TEXT</a:t>
            </a:r>
            <a:endParaRPr kumimoji="1" lang="ko-KR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39552" y="2528630"/>
            <a:ext cx="15367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7153473" y="2528630"/>
            <a:ext cx="1450975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평행 사변형 78"/>
          <p:cNvSpPr/>
          <p:nvPr/>
        </p:nvSpPr>
        <p:spPr>
          <a:xfrm rot="18965290" flipH="1">
            <a:off x="4641586" y="2843085"/>
            <a:ext cx="1244485" cy="89276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평행 사변형 76"/>
          <p:cNvSpPr/>
          <p:nvPr/>
        </p:nvSpPr>
        <p:spPr>
          <a:xfrm rot="2634710">
            <a:off x="3172851" y="2843084"/>
            <a:ext cx="1244485" cy="892760"/>
          </a:xfrm>
          <a:prstGeom prst="parallelogram">
            <a:avLst>
              <a:gd name="adj" fmla="val 36831"/>
            </a:avLst>
          </a:pr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61" name="직사각형 60"/>
          <p:cNvSpPr/>
          <p:nvPr/>
        </p:nvSpPr>
        <p:spPr bwMode="auto">
          <a:xfrm>
            <a:off x="755576" y="2132856"/>
            <a:ext cx="2736304" cy="1008112"/>
          </a:xfrm>
          <a:prstGeom prst="rect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평행 사변형 61"/>
          <p:cNvSpPr/>
          <p:nvPr/>
        </p:nvSpPr>
        <p:spPr bwMode="auto">
          <a:xfrm rot="16200000" flipH="1" flipV="1">
            <a:off x="3380095" y="2244641"/>
            <a:ext cx="1267569" cy="1044000"/>
          </a:xfrm>
          <a:prstGeom prst="parallelogram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 bwMode="auto">
          <a:xfrm flipH="1">
            <a:off x="5580112" y="2132857"/>
            <a:ext cx="2736304" cy="1008112"/>
          </a:xfrm>
          <a:prstGeom prst="rect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평행 사변형 63"/>
          <p:cNvSpPr/>
          <p:nvPr/>
        </p:nvSpPr>
        <p:spPr bwMode="auto">
          <a:xfrm rot="5400000" flipV="1">
            <a:off x="4424328" y="2244642"/>
            <a:ext cx="1267569" cy="1044000"/>
          </a:xfrm>
          <a:prstGeom prst="parallelogram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대각선 방향의 모서리가 잘린 사각형 64"/>
          <p:cNvSpPr/>
          <p:nvPr/>
        </p:nvSpPr>
        <p:spPr bwMode="auto">
          <a:xfrm>
            <a:off x="755576" y="3501008"/>
            <a:ext cx="3528392" cy="2592288"/>
          </a:xfrm>
          <a:prstGeom prst="snip2DiagRect">
            <a:avLst>
              <a:gd name="adj1" fmla="val 0"/>
              <a:gd name="adj2" fmla="val 4569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6" name="대각선 방향의 모서리가 잘린 사각형 65"/>
          <p:cNvSpPr/>
          <p:nvPr/>
        </p:nvSpPr>
        <p:spPr bwMode="auto">
          <a:xfrm flipH="1">
            <a:off x="4788024" y="3501008"/>
            <a:ext cx="3528392" cy="2592288"/>
          </a:xfrm>
          <a:prstGeom prst="snip2DiagRect">
            <a:avLst>
              <a:gd name="adj1" fmla="val 0"/>
              <a:gd name="adj2" fmla="val 4569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indent="0" algn="ctr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dirty="0" smtClean="0">
              <a:solidFill>
                <a:schemeClr val="lt1"/>
              </a:solidFill>
            </a:endParaRPr>
          </a:p>
        </p:txBody>
      </p:sp>
      <p:sp>
        <p:nvSpPr>
          <p:cNvPr id="67" name="Rectangle 53"/>
          <p:cNvSpPr>
            <a:spLocks noChangeArrowheads="1"/>
          </p:cNvSpPr>
          <p:nvPr/>
        </p:nvSpPr>
        <p:spPr bwMode="auto">
          <a:xfrm>
            <a:off x="1034083" y="3738055"/>
            <a:ext cx="2241773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8" name="Rectangle 53"/>
          <p:cNvSpPr>
            <a:spLocks noChangeArrowheads="1"/>
          </p:cNvSpPr>
          <p:nvPr/>
        </p:nvSpPr>
        <p:spPr bwMode="auto">
          <a:xfrm>
            <a:off x="1826171" y="4818175"/>
            <a:ext cx="2241773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9" name="Rectangle 53"/>
          <p:cNvSpPr>
            <a:spLocks noChangeArrowheads="1"/>
          </p:cNvSpPr>
          <p:nvPr/>
        </p:nvSpPr>
        <p:spPr bwMode="auto">
          <a:xfrm>
            <a:off x="5796136" y="3738055"/>
            <a:ext cx="2241773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0" name="Rectangle 53"/>
          <p:cNvSpPr>
            <a:spLocks noChangeArrowheads="1"/>
          </p:cNvSpPr>
          <p:nvPr/>
        </p:nvSpPr>
        <p:spPr bwMode="auto">
          <a:xfrm>
            <a:off x="4932040" y="4818175"/>
            <a:ext cx="2241773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1.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2.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" name="Rectangle 96"/>
          <p:cNvSpPr>
            <a:spLocks noChangeArrowheads="1"/>
          </p:cNvSpPr>
          <p:nvPr/>
        </p:nvSpPr>
        <p:spPr bwMode="auto">
          <a:xfrm>
            <a:off x="3635896" y="2433082"/>
            <a:ext cx="7920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 smtClean="0">
                <a:solidFill>
                  <a:schemeClr val="bg1"/>
                </a:solidFill>
                <a:latin typeface="Arial" pitchFamily="34" charset="0"/>
                <a:cs typeface="굴림" pitchFamily="50" charset="-127"/>
              </a:rPr>
              <a:t>A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2" name="Rectangle 96"/>
          <p:cNvSpPr>
            <a:spLocks noChangeArrowheads="1"/>
          </p:cNvSpPr>
          <p:nvPr/>
        </p:nvSpPr>
        <p:spPr bwMode="auto">
          <a:xfrm>
            <a:off x="4663058" y="2433082"/>
            <a:ext cx="7920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 smtClean="0">
                <a:solidFill>
                  <a:schemeClr val="bg1"/>
                </a:solidFill>
                <a:latin typeface="Arial" pitchFamily="34" charset="0"/>
                <a:cs typeface="굴림" pitchFamily="50" charset="-127"/>
              </a:rPr>
              <a:t>B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3" name="Rectangle 96"/>
          <p:cNvSpPr>
            <a:spLocks noChangeArrowheads="1"/>
          </p:cNvSpPr>
          <p:nvPr/>
        </p:nvSpPr>
        <p:spPr bwMode="auto">
          <a:xfrm>
            <a:off x="1403648" y="2344525"/>
            <a:ext cx="144016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solidFill>
                  <a:schemeClr val="bg1"/>
                </a:solidFill>
                <a:latin typeface="Arial" pitchFamily="34" charset="0"/>
                <a:cs typeface="굴림" pitchFamily="50" charset="-127"/>
              </a:rPr>
              <a:t>ADD TEXT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4" name="Rectangle 96"/>
          <p:cNvSpPr>
            <a:spLocks noChangeArrowheads="1"/>
          </p:cNvSpPr>
          <p:nvPr/>
        </p:nvSpPr>
        <p:spPr bwMode="auto">
          <a:xfrm>
            <a:off x="6228184" y="2344526"/>
            <a:ext cx="144016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solidFill>
                  <a:schemeClr val="bg1"/>
                </a:solidFill>
                <a:latin typeface="Arial" pitchFamily="34" charset="0"/>
                <a:cs typeface="굴림" pitchFamily="50" charset="-127"/>
              </a:rPr>
              <a:t>ADD TEXT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5" name="Rectangle 96"/>
          <p:cNvSpPr>
            <a:spLocks noChangeArrowheads="1"/>
          </p:cNvSpPr>
          <p:nvPr/>
        </p:nvSpPr>
        <p:spPr bwMode="auto">
          <a:xfrm>
            <a:off x="3818012" y="3780329"/>
            <a:ext cx="144016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굴림" pitchFamily="50" charset="-127"/>
              </a:rPr>
              <a:t>ADD TEXT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kumimoji="1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6" name="Rectangle 53"/>
          <p:cNvSpPr>
            <a:spLocks noChangeArrowheads="1"/>
          </p:cNvSpPr>
          <p:nvPr/>
        </p:nvSpPr>
        <p:spPr bwMode="auto">
          <a:xfrm>
            <a:off x="1403648" y="1268760"/>
            <a:ext cx="6172199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CONTENTS</a:t>
            </a:r>
            <a:r>
              <a:rPr kumimoji="0" lang="en-US" altLang="ko-KR" sz="140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own text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The text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demonstrates How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your own text will look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when you replace the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placeholder with your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itchFamily="34" charset="0"/>
                <a:cs typeface="Arial" pitchFamily="34" charset="0"/>
              </a:rPr>
              <a:t>own text.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 bwMode="auto">
          <a:xfrm rot="10800000" flipH="1">
            <a:off x="4778500" y="3501008"/>
            <a:ext cx="3672408" cy="2088232"/>
          </a:xfrm>
          <a:custGeom>
            <a:avLst/>
            <a:gdLst>
              <a:gd name="connsiteX0" fmla="*/ 0 w 2520280"/>
              <a:gd name="connsiteY0" fmla="*/ 1296144 h 1296144"/>
              <a:gd name="connsiteX1" fmla="*/ 828858 w 2520280"/>
              <a:gd name="connsiteY1" fmla="*/ 0 h 1296144"/>
              <a:gd name="connsiteX2" fmla="*/ 1691422 w 2520280"/>
              <a:gd name="connsiteY2" fmla="*/ 0 h 1296144"/>
              <a:gd name="connsiteX3" fmla="*/ 2520280 w 2520280"/>
              <a:gd name="connsiteY3" fmla="*/ 1296144 h 1296144"/>
              <a:gd name="connsiteX4" fmla="*/ 0 w 2520280"/>
              <a:gd name="connsiteY4" fmla="*/ 1296144 h 1296144"/>
              <a:gd name="connsiteX0" fmla="*/ 1152128 w 3672408"/>
              <a:gd name="connsiteY0" fmla="*/ 2088232 h 2088232"/>
              <a:gd name="connsiteX1" fmla="*/ 0 w 3672408"/>
              <a:gd name="connsiteY1" fmla="*/ 0 h 2088232"/>
              <a:gd name="connsiteX2" fmla="*/ 2843550 w 3672408"/>
              <a:gd name="connsiteY2" fmla="*/ 792088 h 2088232"/>
              <a:gd name="connsiteX3" fmla="*/ 3672408 w 3672408"/>
              <a:gd name="connsiteY3" fmla="*/ 2088232 h 2088232"/>
              <a:gd name="connsiteX4" fmla="*/ 1152128 w 3672408"/>
              <a:gd name="connsiteY4" fmla="*/ 2088232 h 2088232"/>
              <a:gd name="connsiteX0" fmla="*/ 1152128 w 3672408"/>
              <a:gd name="connsiteY0" fmla="*/ 2088232 h 2088232"/>
              <a:gd name="connsiteX1" fmla="*/ 0 w 3672408"/>
              <a:gd name="connsiteY1" fmla="*/ 0 h 2088232"/>
              <a:gd name="connsiteX2" fmla="*/ 576064 w 3672408"/>
              <a:gd name="connsiteY2" fmla="*/ 0 h 2088232"/>
              <a:gd name="connsiteX3" fmla="*/ 3672408 w 3672408"/>
              <a:gd name="connsiteY3" fmla="*/ 2088232 h 2088232"/>
              <a:gd name="connsiteX4" fmla="*/ 1152128 w 3672408"/>
              <a:gd name="connsiteY4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408" h="2088232">
                <a:moveTo>
                  <a:pt x="1152128" y="2088232"/>
                </a:moveTo>
                <a:lnTo>
                  <a:pt x="0" y="0"/>
                </a:lnTo>
                <a:lnTo>
                  <a:pt x="576064" y="0"/>
                </a:lnTo>
                <a:lnTo>
                  <a:pt x="3672408" y="2088232"/>
                </a:lnTo>
                <a:lnTo>
                  <a:pt x="1152128" y="2088232"/>
                </a:lnTo>
                <a:close/>
              </a:path>
            </a:pathLst>
          </a:cu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47" name="자유형 46"/>
          <p:cNvSpPr/>
          <p:nvPr/>
        </p:nvSpPr>
        <p:spPr bwMode="auto">
          <a:xfrm rot="10800000">
            <a:off x="683569" y="3501008"/>
            <a:ext cx="3672408" cy="2088232"/>
          </a:xfrm>
          <a:custGeom>
            <a:avLst/>
            <a:gdLst>
              <a:gd name="connsiteX0" fmla="*/ 0 w 2520280"/>
              <a:gd name="connsiteY0" fmla="*/ 1296144 h 1296144"/>
              <a:gd name="connsiteX1" fmla="*/ 828858 w 2520280"/>
              <a:gd name="connsiteY1" fmla="*/ 0 h 1296144"/>
              <a:gd name="connsiteX2" fmla="*/ 1691422 w 2520280"/>
              <a:gd name="connsiteY2" fmla="*/ 0 h 1296144"/>
              <a:gd name="connsiteX3" fmla="*/ 2520280 w 2520280"/>
              <a:gd name="connsiteY3" fmla="*/ 1296144 h 1296144"/>
              <a:gd name="connsiteX4" fmla="*/ 0 w 2520280"/>
              <a:gd name="connsiteY4" fmla="*/ 1296144 h 1296144"/>
              <a:gd name="connsiteX0" fmla="*/ 1152128 w 3672408"/>
              <a:gd name="connsiteY0" fmla="*/ 2088232 h 2088232"/>
              <a:gd name="connsiteX1" fmla="*/ 0 w 3672408"/>
              <a:gd name="connsiteY1" fmla="*/ 0 h 2088232"/>
              <a:gd name="connsiteX2" fmla="*/ 2843550 w 3672408"/>
              <a:gd name="connsiteY2" fmla="*/ 792088 h 2088232"/>
              <a:gd name="connsiteX3" fmla="*/ 3672408 w 3672408"/>
              <a:gd name="connsiteY3" fmla="*/ 2088232 h 2088232"/>
              <a:gd name="connsiteX4" fmla="*/ 1152128 w 3672408"/>
              <a:gd name="connsiteY4" fmla="*/ 2088232 h 2088232"/>
              <a:gd name="connsiteX0" fmla="*/ 1152128 w 3672408"/>
              <a:gd name="connsiteY0" fmla="*/ 2088232 h 2088232"/>
              <a:gd name="connsiteX1" fmla="*/ 0 w 3672408"/>
              <a:gd name="connsiteY1" fmla="*/ 0 h 2088232"/>
              <a:gd name="connsiteX2" fmla="*/ 576064 w 3672408"/>
              <a:gd name="connsiteY2" fmla="*/ 0 h 2088232"/>
              <a:gd name="connsiteX3" fmla="*/ 3672408 w 3672408"/>
              <a:gd name="connsiteY3" fmla="*/ 2088232 h 2088232"/>
              <a:gd name="connsiteX4" fmla="*/ 1152128 w 3672408"/>
              <a:gd name="connsiteY4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408" h="2088232">
                <a:moveTo>
                  <a:pt x="1152128" y="2088232"/>
                </a:moveTo>
                <a:lnTo>
                  <a:pt x="0" y="0"/>
                </a:lnTo>
                <a:lnTo>
                  <a:pt x="576064" y="0"/>
                </a:lnTo>
                <a:lnTo>
                  <a:pt x="3672408" y="2088232"/>
                </a:lnTo>
                <a:lnTo>
                  <a:pt x="1152128" y="2088232"/>
                </a:lnTo>
                <a:close/>
              </a:path>
            </a:pathLst>
          </a:cu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다리꼴 48"/>
          <p:cNvSpPr/>
          <p:nvPr/>
        </p:nvSpPr>
        <p:spPr bwMode="auto">
          <a:xfrm rot="10800000">
            <a:off x="3309763" y="3501004"/>
            <a:ext cx="2495154" cy="2088235"/>
          </a:xfrm>
          <a:prstGeom prst="trapezoid">
            <a:avLst>
              <a:gd name="adj" fmla="val 55892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lt1"/>
              </a:solidFill>
            </a:endParaRPr>
          </a:p>
        </p:txBody>
      </p:sp>
      <p:grpSp>
        <p:nvGrpSpPr>
          <p:cNvPr id="2" name="그룹 73"/>
          <p:cNvGrpSpPr/>
          <p:nvPr/>
        </p:nvGrpSpPr>
        <p:grpSpPr>
          <a:xfrm>
            <a:off x="3203849" y="5373216"/>
            <a:ext cx="2880317" cy="936104"/>
            <a:chOff x="3218706" y="5373216"/>
            <a:chExt cx="2880317" cy="936104"/>
          </a:xfrm>
        </p:grpSpPr>
        <p:sp>
          <p:nvSpPr>
            <p:cNvPr id="68" name="평행 사변형 67"/>
            <p:cNvSpPr/>
            <p:nvPr/>
          </p:nvSpPr>
          <p:spPr>
            <a:xfrm flipH="1">
              <a:off x="3228228" y="5877272"/>
              <a:ext cx="2870795" cy="432048"/>
            </a:xfrm>
            <a:prstGeom prst="parallelogram">
              <a:avLst>
                <a:gd name="adj" fmla="val 50701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41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3218706" y="5373216"/>
              <a:ext cx="266429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CONTENTS</a:t>
              </a:r>
              <a:endPara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736502" y="4869160"/>
            <a:ext cx="1819275" cy="976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굴림" pitchFamily="50" charset="-127"/>
              </a:rPr>
              <a:t>TEXT</a:t>
            </a:r>
            <a:r>
              <a:rPr kumimoji="1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60233" y="4869160"/>
            <a:ext cx="1762125" cy="976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굴림" pitchFamily="50" charset="-127"/>
              </a:rPr>
              <a:t>TEXT</a:t>
            </a:r>
            <a:r>
              <a:rPr kumimoji="1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굴림" pitchFamily="50" charset="-127"/>
              </a:rPr>
              <a:t> 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9" name="Text Box 76"/>
          <p:cNvSpPr txBox="1">
            <a:spLocks noChangeArrowheads="1"/>
          </p:cNvSpPr>
          <p:nvPr/>
        </p:nvSpPr>
        <p:spPr bwMode="auto">
          <a:xfrm>
            <a:off x="4017279" y="4005064"/>
            <a:ext cx="108012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TEXT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60" name="Text Box 76"/>
          <p:cNvSpPr txBox="1">
            <a:spLocks noChangeArrowheads="1"/>
          </p:cNvSpPr>
          <p:nvPr/>
        </p:nvSpPr>
        <p:spPr bwMode="auto">
          <a:xfrm>
            <a:off x="5865129" y="4005064"/>
            <a:ext cx="108012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TEXT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61" name="Text Box 76"/>
          <p:cNvSpPr txBox="1">
            <a:spLocks noChangeArrowheads="1"/>
          </p:cNvSpPr>
          <p:nvPr/>
        </p:nvSpPr>
        <p:spPr bwMode="auto">
          <a:xfrm>
            <a:off x="2188479" y="4005064"/>
            <a:ext cx="108012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TEXT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702619" y="1772816"/>
            <a:ext cx="2492449" cy="1728192"/>
          </a:xfrm>
          <a:prstGeom prst="rect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 bwMode="auto">
          <a:xfrm>
            <a:off x="797869" y="1854349"/>
            <a:ext cx="2281014" cy="156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863589" y="1988840"/>
            <a:ext cx="2160240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5947793" y="1772816"/>
            <a:ext cx="2475756" cy="1728192"/>
          </a:xfrm>
          <a:prstGeom prst="rect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 bwMode="auto">
          <a:xfrm>
            <a:off x="6046144" y="1854349"/>
            <a:ext cx="2281014" cy="156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6102339" y="1988840"/>
            <a:ext cx="2160240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312469" y="1772816"/>
            <a:ext cx="2482924" cy="1728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 smtClean="0"/>
          </a:p>
        </p:txBody>
      </p:sp>
      <p:sp>
        <p:nvSpPr>
          <p:cNvPr id="64" name="직사각형 63"/>
          <p:cNvSpPr/>
          <p:nvPr/>
        </p:nvSpPr>
        <p:spPr bwMode="auto">
          <a:xfrm>
            <a:off x="3426769" y="1854349"/>
            <a:ext cx="2281014" cy="156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>
            <a:off x="3482964" y="1988840"/>
            <a:ext cx="2160240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지도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10000" contrast="-20000"/>
          </a:blip>
          <a:srcRect/>
          <a:stretch>
            <a:fillRect/>
          </a:stretch>
        </p:blipFill>
        <p:spPr bwMode="auto">
          <a:xfrm>
            <a:off x="490985" y="2207186"/>
            <a:ext cx="8185471" cy="4104456"/>
          </a:xfrm>
          <a:prstGeom prst="rect">
            <a:avLst/>
          </a:prstGeom>
          <a:noFill/>
          <a:effectLst/>
        </p:spPr>
      </p:pic>
      <p:sp>
        <p:nvSpPr>
          <p:cNvPr id="44" name="평행 사변형 43"/>
          <p:cNvSpPr/>
          <p:nvPr/>
        </p:nvSpPr>
        <p:spPr>
          <a:xfrm flipH="1">
            <a:off x="5652120" y="5303530"/>
            <a:ext cx="1845174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7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평행 사변형 41"/>
          <p:cNvSpPr/>
          <p:nvPr/>
        </p:nvSpPr>
        <p:spPr>
          <a:xfrm flipH="1">
            <a:off x="3203848" y="3215298"/>
            <a:ext cx="1845174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7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평행 사변형 39"/>
          <p:cNvSpPr/>
          <p:nvPr/>
        </p:nvSpPr>
        <p:spPr>
          <a:xfrm flipH="1">
            <a:off x="764676" y="3838987"/>
            <a:ext cx="1845174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7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31"/>
          <p:cNvGrpSpPr/>
          <p:nvPr/>
        </p:nvGrpSpPr>
        <p:grpSpPr>
          <a:xfrm>
            <a:off x="1547664" y="3865692"/>
            <a:ext cx="1358624" cy="720080"/>
            <a:chOff x="2771803" y="2852936"/>
            <a:chExt cx="1849712" cy="72008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541395" y="3573016"/>
              <a:ext cx="1080120" cy="0"/>
            </a:xfrm>
            <a:prstGeom prst="line">
              <a:avLst/>
            </a:prstGeom>
            <a:ln w="19050">
              <a:solidFill>
                <a:srgbClr val="0E346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771803" y="2852936"/>
              <a:ext cx="792088" cy="720080"/>
            </a:xfrm>
            <a:prstGeom prst="line">
              <a:avLst/>
            </a:prstGeom>
            <a:ln w="19050">
              <a:solidFill>
                <a:srgbClr val="0E346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모서리가 둥근 직사각형 14"/>
          <p:cNvSpPr/>
          <p:nvPr/>
        </p:nvSpPr>
        <p:spPr>
          <a:xfrm>
            <a:off x="755576" y="3431322"/>
            <a:ext cx="1656184" cy="504056"/>
          </a:xfrm>
          <a:prstGeom prst="roundRect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32"/>
          <p:cNvGrpSpPr/>
          <p:nvPr/>
        </p:nvGrpSpPr>
        <p:grpSpPr>
          <a:xfrm flipH="1">
            <a:off x="5796136" y="2857580"/>
            <a:ext cx="864096" cy="720080"/>
            <a:chOff x="2771800" y="2852936"/>
            <a:chExt cx="1862683" cy="72008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3554363" y="3573016"/>
              <a:ext cx="10801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771800" y="2852936"/>
              <a:ext cx="792088" cy="72008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모서리가 둥근 직사각형 19"/>
          <p:cNvSpPr/>
          <p:nvPr/>
        </p:nvSpPr>
        <p:spPr>
          <a:xfrm flipH="1">
            <a:off x="6516216" y="2423210"/>
            <a:ext cx="1656184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42"/>
          <p:cNvGrpSpPr/>
          <p:nvPr/>
        </p:nvGrpSpPr>
        <p:grpSpPr>
          <a:xfrm flipH="1" flipV="1">
            <a:off x="4932040" y="4353327"/>
            <a:ext cx="864096" cy="729605"/>
            <a:chOff x="2771800" y="2852936"/>
            <a:chExt cx="1862684" cy="729605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554364" y="3582541"/>
              <a:ext cx="1080120" cy="0"/>
            </a:xfrm>
            <a:prstGeom prst="line">
              <a:avLst/>
            </a:prstGeom>
            <a:ln w="19050">
              <a:solidFill>
                <a:srgbClr val="00569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771800" y="2852936"/>
              <a:ext cx="792088" cy="720080"/>
            </a:xfrm>
            <a:prstGeom prst="line">
              <a:avLst/>
            </a:prstGeom>
            <a:ln w="19050">
              <a:solidFill>
                <a:srgbClr val="00569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33"/>
          <p:cNvSpPr/>
          <p:nvPr/>
        </p:nvSpPr>
        <p:spPr>
          <a:xfrm flipH="1">
            <a:off x="5652120" y="4871482"/>
            <a:ext cx="1656184" cy="504056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4716016" y="3037600"/>
            <a:ext cx="79335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53"/>
          <p:cNvSpPr>
            <a:spLocks noChangeArrowheads="1"/>
          </p:cNvSpPr>
          <p:nvPr/>
        </p:nvSpPr>
        <p:spPr bwMode="auto">
          <a:xfrm>
            <a:off x="3275856" y="3361636"/>
            <a:ext cx="1512168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latin typeface="Arial" pitchFamily="34" charset="0"/>
              </a:rPr>
              <a:t>The text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demonstrates How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your own text will look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when you replace the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placeholder with your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own text.</a:t>
            </a:r>
            <a:endParaRPr lang="en-US" altLang="ko-KR" sz="400" dirty="0" smtClean="0">
              <a:latin typeface="Arial" pitchFamily="34" charset="0"/>
            </a:endParaRPr>
          </a:p>
        </p:txBody>
      </p:sp>
      <p:sp>
        <p:nvSpPr>
          <p:cNvPr id="39" name="위쪽 리본 38"/>
          <p:cNvSpPr/>
          <p:nvPr/>
        </p:nvSpPr>
        <p:spPr>
          <a:xfrm>
            <a:off x="3131840" y="1487106"/>
            <a:ext cx="2808312" cy="504056"/>
          </a:xfrm>
          <a:prstGeom prst="ribbon2">
            <a:avLst>
              <a:gd name="adj1" fmla="val 16667"/>
              <a:gd name="adj2" fmla="val 6017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평행 사변형 44"/>
          <p:cNvSpPr/>
          <p:nvPr/>
        </p:nvSpPr>
        <p:spPr>
          <a:xfrm flipH="1">
            <a:off x="6516216" y="2855258"/>
            <a:ext cx="1845174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7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Rectangle 53"/>
          <p:cNvSpPr>
            <a:spLocks noChangeArrowheads="1"/>
          </p:cNvSpPr>
          <p:nvPr/>
        </p:nvSpPr>
        <p:spPr bwMode="auto">
          <a:xfrm>
            <a:off x="899592" y="2495218"/>
            <a:ext cx="1512168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latin typeface="Arial" pitchFamily="34" charset="0"/>
              </a:rPr>
              <a:t>The text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demonstrates How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your own text will look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when you replace the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placeholder with your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own text.</a:t>
            </a:r>
            <a:endParaRPr lang="en-US" altLang="ko-KR" sz="400" dirty="0" smtClean="0">
              <a:latin typeface="Arial" pitchFamily="34" charset="0"/>
            </a:endParaRPr>
          </a:p>
        </p:txBody>
      </p:sp>
      <p:sp>
        <p:nvSpPr>
          <p:cNvPr id="47" name="Rectangle 53"/>
          <p:cNvSpPr>
            <a:spLocks noChangeArrowheads="1"/>
          </p:cNvSpPr>
          <p:nvPr/>
        </p:nvSpPr>
        <p:spPr bwMode="auto">
          <a:xfrm>
            <a:off x="5724128" y="5519554"/>
            <a:ext cx="1512168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latin typeface="Arial" pitchFamily="34" charset="0"/>
              </a:rPr>
              <a:t>The text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demonstrates How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your own text will look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when you replace the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placeholder with your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own text.</a:t>
            </a:r>
            <a:endParaRPr lang="en-US" altLang="ko-KR" sz="400" dirty="0" smtClean="0">
              <a:latin typeface="Arial" pitchFamily="34" charset="0"/>
            </a:endParaRPr>
          </a:p>
        </p:txBody>
      </p:sp>
      <p:sp>
        <p:nvSpPr>
          <p:cNvPr id="48" name="Rectangle 53"/>
          <p:cNvSpPr>
            <a:spLocks noChangeArrowheads="1"/>
          </p:cNvSpPr>
          <p:nvPr/>
        </p:nvSpPr>
        <p:spPr bwMode="auto">
          <a:xfrm>
            <a:off x="6588224" y="3071282"/>
            <a:ext cx="1512168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latin typeface="Arial" pitchFamily="34" charset="0"/>
              </a:rPr>
              <a:t>The text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demonstrates How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your own text will look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when you replace the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placeholder with your</a:t>
            </a:r>
            <a:r>
              <a:rPr lang="en-US" altLang="ko-KR" sz="1000" dirty="0" smtClean="0">
                <a:latin typeface="Arial" pitchFamily="34" charset="0"/>
              </a:rPr>
              <a:t> </a:t>
            </a:r>
            <a:r>
              <a:rPr lang="en-US" altLang="ko-KR" sz="1000" noProof="1" smtClean="0">
                <a:latin typeface="Arial" pitchFamily="34" charset="0"/>
              </a:rPr>
              <a:t>own text.</a:t>
            </a:r>
            <a:endParaRPr lang="en-US" altLang="ko-KR" sz="400" dirty="0" smtClean="0">
              <a:latin typeface="Arial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3848" y="2785572"/>
            <a:ext cx="1656184" cy="5040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평행 사변형 96"/>
          <p:cNvSpPr/>
          <p:nvPr/>
        </p:nvSpPr>
        <p:spPr>
          <a:xfrm flipH="1">
            <a:off x="1663105" y="5093518"/>
            <a:ext cx="6397752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평행 사변형 95"/>
          <p:cNvSpPr/>
          <p:nvPr/>
        </p:nvSpPr>
        <p:spPr>
          <a:xfrm flipH="1">
            <a:off x="1312590" y="3797374"/>
            <a:ext cx="6397752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평행 사변형 97"/>
          <p:cNvSpPr/>
          <p:nvPr/>
        </p:nvSpPr>
        <p:spPr>
          <a:xfrm flipH="1">
            <a:off x="2089820" y="6381328"/>
            <a:ext cx="6397752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평행 사변형 94"/>
          <p:cNvSpPr/>
          <p:nvPr/>
        </p:nvSpPr>
        <p:spPr>
          <a:xfrm flipH="1">
            <a:off x="910552" y="2459310"/>
            <a:ext cx="6397752" cy="432048"/>
          </a:xfrm>
          <a:prstGeom prst="parallelogram">
            <a:avLst>
              <a:gd name="adj" fmla="val 50701"/>
            </a:avLst>
          </a:prstGeom>
          <a:gradFill flip="none" rotWithShape="1">
            <a:gsLst>
              <a:gs pos="0">
                <a:schemeClr val="bg1">
                  <a:lumMod val="50000"/>
                  <a:alpha val="15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10" name="자유형 9"/>
          <p:cNvSpPr/>
          <p:nvPr/>
        </p:nvSpPr>
        <p:spPr>
          <a:xfrm flipH="1">
            <a:off x="943026" y="1339772"/>
            <a:ext cx="6149254" cy="1134693"/>
          </a:xfrm>
          <a:custGeom>
            <a:avLst/>
            <a:gdLst>
              <a:gd name="connsiteX0" fmla="*/ 0 w 6912768"/>
              <a:gd name="connsiteY0" fmla="*/ 0 h 1440160"/>
              <a:gd name="connsiteX1" fmla="*/ 6192688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90465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605070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6984 h 1447144"/>
              <a:gd name="connsiteX1" fmla="*/ 5946251 w 6912768"/>
              <a:gd name="connsiteY1" fmla="*/ 0 h 1447144"/>
              <a:gd name="connsiteX2" fmla="*/ 6912768 w 6912768"/>
              <a:gd name="connsiteY2" fmla="*/ 1015096 h 1447144"/>
              <a:gd name="connsiteX3" fmla="*/ 6912768 w 6912768"/>
              <a:gd name="connsiteY3" fmla="*/ 1447144 h 1447144"/>
              <a:gd name="connsiteX4" fmla="*/ 0 w 6912768"/>
              <a:gd name="connsiteY4" fmla="*/ 1447144 h 1447144"/>
              <a:gd name="connsiteX5" fmla="*/ 0 w 6912768"/>
              <a:gd name="connsiteY5" fmla="*/ 6984 h 14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2768" h="1447144">
                <a:moveTo>
                  <a:pt x="0" y="6984"/>
                </a:moveTo>
                <a:lnTo>
                  <a:pt x="5946251" y="0"/>
                </a:lnTo>
                <a:lnTo>
                  <a:pt x="6912768" y="1015096"/>
                </a:lnTo>
                <a:lnTo>
                  <a:pt x="6912768" y="1447144"/>
                </a:lnTo>
                <a:lnTo>
                  <a:pt x="0" y="1447144"/>
                </a:lnTo>
                <a:lnTo>
                  <a:pt x="0" y="69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123728" y="1430065"/>
            <a:ext cx="496855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4" name="자유형 73"/>
          <p:cNvSpPr/>
          <p:nvPr/>
        </p:nvSpPr>
        <p:spPr>
          <a:xfrm flipH="1">
            <a:off x="1303066" y="2645119"/>
            <a:ext cx="6149254" cy="1134693"/>
          </a:xfrm>
          <a:custGeom>
            <a:avLst/>
            <a:gdLst>
              <a:gd name="connsiteX0" fmla="*/ 0 w 6912768"/>
              <a:gd name="connsiteY0" fmla="*/ 0 h 1440160"/>
              <a:gd name="connsiteX1" fmla="*/ 6192688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90465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605070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6984 h 1447144"/>
              <a:gd name="connsiteX1" fmla="*/ 5946251 w 6912768"/>
              <a:gd name="connsiteY1" fmla="*/ 0 h 1447144"/>
              <a:gd name="connsiteX2" fmla="*/ 6912768 w 6912768"/>
              <a:gd name="connsiteY2" fmla="*/ 1015096 h 1447144"/>
              <a:gd name="connsiteX3" fmla="*/ 6912768 w 6912768"/>
              <a:gd name="connsiteY3" fmla="*/ 1447144 h 1447144"/>
              <a:gd name="connsiteX4" fmla="*/ 0 w 6912768"/>
              <a:gd name="connsiteY4" fmla="*/ 1447144 h 1447144"/>
              <a:gd name="connsiteX5" fmla="*/ 0 w 6912768"/>
              <a:gd name="connsiteY5" fmla="*/ 6984 h 14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2768" h="1447144">
                <a:moveTo>
                  <a:pt x="0" y="6984"/>
                </a:moveTo>
                <a:lnTo>
                  <a:pt x="5946251" y="0"/>
                </a:lnTo>
                <a:lnTo>
                  <a:pt x="6912768" y="1015096"/>
                </a:lnTo>
                <a:lnTo>
                  <a:pt x="6912768" y="1447144"/>
                </a:lnTo>
                <a:lnTo>
                  <a:pt x="0" y="1447144"/>
                </a:lnTo>
                <a:lnTo>
                  <a:pt x="0" y="69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lt1"/>
              </a:solidFill>
            </a:endParaRPr>
          </a:p>
        </p:txBody>
      </p:sp>
      <p:grpSp>
        <p:nvGrpSpPr>
          <p:cNvPr id="2" name="그룹 74"/>
          <p:cNvGrpSpPr/>
          <p:nvPr/>
        </p:nvGrpSpPr>
        <p:grpSpPr>
          <a:xfrm>
            <a:off x="1259632" y="2618481"/>
            <a:ext cx="929755" cy="841276"/>
            <a:chOff x="467544" y="1187549"/>
            <a:chExt cx="929755" cy="935238"/>
          </a:xfrm>
        </p:grpSpPr>
        <p:sp>
          <p:nvSpPr>
            <p:cNvPr id="76" name="대각선 줄무늬 75"/>
            <p:cNvSpPr/>
            <p:nvPr/>
          </p:nvSpPr>
          <p:spPr>
            <a:xfrm flipH="1" flipV="1">
              <a:off x="467544" y="1187549"/>
              <a:ext cx="913880" cy="926577"/>
            </a:xfrm>
            <a:prstGeom prst="diagStripe">
              <a:avLst>
                <a:gd name="adj" fmla="val 74933"/>
              </a:avLst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각 삼각형 76"/>
            <p:cNvSpPr/>
            <p:nvPr/>
          </p:nvSpPr>
          <p:spPr>
            <a:xfrm flipV="1">
              <a:off x="693093" y="1418580"/>
              <a:ext cx="704206" cy="704207"/>
            </a:xfrm>
            <a:prstGeom prst="rtTriangle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Text Box 76"/>
          <p:cNvSpPr txBox="1">
            <a:spLocks noChangeArrowheads="1"/>
          </p:cNvSpPr>
          <p:nvPr/>
        </p:nvSpPr>
        <p:spPr bwMode="auto">
          <a:xfrm>
            <a:off x="1331640" y="2771700"/>
            <a:ext cx="7200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2</a:t>
            </a:r>
            <a:endParaRPr lang="en-US" altLang="ko-KR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79" name="Rectangle 15"/>
          <p:cNvSpPr>
            <a:spLocks noChangeArrowheads="1"/>
          </p:cNvSpPr>
          <p:nvPr/>
        </p:nvSpPr>
        <p:spPr bwMode="auto">
          <a:xfrm>
            <a:off x="2483768" y="2735412"/>
            <a:ext cx="496855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80" name="자유형 79"/>
          <p:cNvSpPr/>
          <p:nvPr/>
        </p:nvSpPr>
        <p:spPr>
          <a:xfrm flipH="1">
            <a:off x="1663106" y="3950044"/>
            <a:ext cx="6149254" cy="1134693"/>
          </a:xfrm>
          <a:custGeom>
            <a:avLst/>
            <a:gdLst>
              <a:gd name="connsiteX0" fmla="*/ 0 w 6912768"/>
              <a:gd name="connsiteY0" fmla="*/ 0 h 1440160"/>
              <a:gd name="connsiteX1" fmla="*/ 6192688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90465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605070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6984 h 1447144"/>
              <a:gd name="connsiteX1" fmla="*/ 5946251 w 6912768"/>
              <a:gd name="connsiteY1" fmla="*/ 0 h 1447144"/>
              <a:gd name="connsiteX2" fmla="*/ 6912768 w 6912768"/>
              <a:gd name="connsiteY2" fmla="*/ 1015096 h 1447144"/>
              <a:gd name="connsiteX3" fmla="*/ 6912768 w 6912768"/>
              <a:gd name="connsiteY3" fmla="*/ 1447144 h 1447144"/>
              <a:gd name="connsiteX4" fmla="*/ 0 w 6912768"/>
              <a:gd name="connsiteY4" fmla="*/ 1447144 h 1447144"/>
              <a:gd name="connsiteX5" fmla="*/ 0 w 6912768"/>
              <a:gd name="connsiteY5" fmla="*/ 6984 h 14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2768" h="1447144">
                <a:moveTo>
                  <a:pt x="0" y="6984"/>
                </a:moveTo>
                <a:lnTo>
                  <a:pt x="5946251" y="0"/>
                </a:lnTo>
                <a:lnTo>
                  <a:pt x="6912768" y="1015096"/>
                </a:lnTo>
                <a:lnTo>
                  <a:pt x="6912768" y="1447144"/>
                </a:lnTo>
                <a:lnTo>
                  <a:pt x="0" y="1447144"/>
                </a:lnTo>
                <a:lnTo>
                  <a:pt x="0" y="69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lt1"/>
              </a:solidFill>
            </a:endParaRPr>
          </a:p>
        </p:txBody>
      </p:sp>
      <p:grpSp>
        <p:nvGrpSpPr>
          <p:cNvPr id="3" name="그룹 80"/>
          <p:cNvGrpSpPr/>
          <p:nvPr/>
        </p:nvGrpSpPr>
        <p:grpSpPr>
          <a:xfrm>
            <a:off x="1586842" y="3933419"/>
            <a:ext cx="929755" cy="841276"/>
            <a:chOff x="467544" y="1187549"/>
            <a:chExt cx="929755" cy="935238"/>
          </a:xfrm>
        </p:grpSpPr>
        <p:sp>
          <p:nvSpPr>
            <p:cNvPr id="82" name="대각선 줄무늬 81"/>
            <p:cNvSpPr/>
            <p:nvPr/>
          </p:nvSpPr>
          <p:spPr>
            <a:xfrm flipH="1" flipV="1">
              <a:off x="467544" y="1187549"/>
              <a:ext cx="913880" cy="926577"/>
            </a:xfrm>
            <a:prstGeom prst="diagStripe">
              <a:avLst>
                <a:gd name="adj" fmla="val 74933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각 삼각형 82"/>
            <p:cNvSpPr/>
            <p:nvPr/>
          </p:nvSpPr>
          <p:spPr>
            <a:xfrm flipV="1">
              <a:off x="693093" y="1418580"/>
              <a:ext cx="704206" cy="70420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4" name="Text Box 76"/>
          <p:cNvSpPr txBox="1">
            <a:spLocks noChangeArrowheads="1"/>
          </p:cNvSpPr>
          <p:nvPr/>
        </p:nvSpPr>
        <p:spPr bwMode="auto">
          <a:xfrm>
            <a:off x="1679729" y="4084686"/>
            <a:ext cx="7200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3</a:t>
            </a:r>
            <a:endParaRPr lang="en-US" altLang="ko-KR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843808" y="4040337"/>
            <a:ext cx="496855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86" name="자유형 85"/>
          <p:cNvSpPr/>
          <p:nvPr/>
        </p:nvSpPr>
        <p:spPr>
          <a:xfrm flipH="1">
            <a:off x="2095154" y="5254969"/>
            <a:ext cx="6149254" cy="1134693"/>
          </a:xfrm>
          <a:custGeom>
            <a:avLst/>
            <a:gdLst>
              <a:gd name="connsiteX0" fmla="*/ 0 w 6912768"/>
              <a:gd name="connsiteY0" fmla="*/ 0 h 1440160"/>
              <a:gd name="connsiteX1" fmla="*/ 6192688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720080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616624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590465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0 h 1440160"/>
              <a:gd name="connsiteX1" fmla="*/ 6050706 w 6912768"/>
              <a:gd name="connsiteY1" fmla="*/ 0 h 1440160"/>
              <a:gd name="connsiteX2" fmla="*/ 6912768 w 6912768"/>
              <a:gd name="connsiteY2" fmla="*/ 1008112 h 1440160"/>
              <a:gd name="connsiteX3" fmla="*/ 6912768 w 6912768"/>
              <a:gd name="connsiteY3" fmla="*/ 1440160 h 1440160"/>
              <a:gd name="connsiteX4" fmla="*/ 0 w 6912768"/>
              <a:gd name="connsiteY4" fmla="*/ 1440160 h 1440160"/>
              <a:gd name="connsiteX5" fmla="*/ 0 w 6912768"/>
              <a:gd name="connsiteY5" fmla="*/ 0 h 1440160"/>
              <a:gd name="connsiteX0" fmla="*/ 0 w 6912768"/>
              <a:gd name="connsiteY0" fmla="*/ 6984 h 1447144"/>
              <a:gd name="connsiteX1" fmla="*/ 5946251 w 6912768"/>
              <a:gd name="connsiteY1" fmla="*/ 0 h 1447144"/>
              <a:gd name="connsiteX2" fmla="*/ 6912768 w 6912768"/>
              <a:gd name="connsiteY2" fmla="*/ 1015096 h 1447144"/>
              <a:gd name="connsiteX3" fmla="*/ 6912768 w 6912768"/>
              <a:gd name="connsiteY3" fmla="*/ 1447144 h 1447144"/>
              <a:gd name="connsiteX4" fmla="*/ 0 w 6912768"/>
              <a:gd name="connsiteY4" fmla="*/ 1447144 h 1447144"/>
              <a:gd name="connsiteX5" fmla="*/ 0 w 6912768"/>
              <a:gd name="connsiteY5" fmla="*/ 6984 h 14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2768" h="1447144">
                <a:moveTo>
                  <a:pt x="0" y="6984"/>
                </a:moveTo>
                <a:lnTo>
                  <a:pt x="5946251" y="0"/>
                </a:lnTo>
                <a:lnTo>
                  <a:pt x="6912768" y="1015096"/>
                </a:lnTo>
                <a:lnTo>
                  <a:pt x="6912768" y="1447144"/>
                </a:lnTo>
                <a:lnTo>
                  <a:pt x="0" y="1447144"/>
                </a:lnTo>
                <a:lnTo>
                  <a:pt x="0" y="69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lt1"/>
              </a:solidFill>
            </a:endParaRPr>
          </a:p>
        </p:txBody>
      </p:sp>
      <p:grpSp>
        <p:nvGrpSpPr>
          <p:cNvPr id="4" name="그룹 86"/>
          <p:cNvGrpSpPr/>
          <p:nvPr/>
        </p:nvGrpSpPr>
        <p:grpSpPr>
          <a:xfrm>
            <a:off x="2051720" y="5228331"/>
            <a:ext cx="929755" cy="841276"/>
            <a:chOff x="467544" y="1187549"/>
            <a:chExt cx="929755" cy="935238"/>
          </a:xfrm>
        </p:grpSpPr>
        <p:sp>
          <p:nvSpPr>
            <p:cNvPr id="88" name="대각선 줄무늬 87"/>
            <p:cNvSpPr/>
            <p:nvPr/>
          </p:nvSpPr>
          <p:spPr>
            <a:xfrm flipH="1" flipV="1">
              <a:off x="467544" y="1187549"/>
              <a:ext cx="913880" cy="926577"/>
            </a:xfrm>
            <a:prstGeom prst="diagStripe">
              <a:avLst>
                <a:gd name="adj" fmla="val 74933"/>
              </a:avLst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각 삼각형 88"/>
            <p:cNvSpPr/>
            <p:nvPr/>
          </p:nvSpPr>
          <p:spPr>
            <a:xfrm flipV="1">
              <a:off x="693093" y="1418580"/>
              <a:ext cx="704206" cy="704207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Text Box 76"/>
          <p:cNvSpPr txBox="1">
            <a:spLocks noChangeArrowheads="1"/>
          </p:cNvSpPr>
          <p:nvPr/>
        </p:nvSpPr>
        <p:spPr bwMode="auto">
          <a:xfrm>
            <a:off x="2123728" y="5381550"/>
            <a:ext cx="7200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4</a:t>
            </a:r>
            <a:endParaRPr lang="en-US" altLang="ko-KR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3275856" y="5345262"/>
            <a:ext cx="496855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CONTENTS</a:t>
            </a:r>
            <a:r>
              <a:rPr kumimoji="1" lang="en-US" altLang="ko-KR" sz="1600" b="1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1.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2.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The text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demonstrates How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your own text will look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when you replace the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placeholder with your</a:t>
            </a: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en-US" altLang="ko-KR" sz="10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rPr>
              <a:t>own text.</a:t>
            </a:r>
            <a:endParaRPr kumimoji="1" lang="ko-KR" altLang="ko-KR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5" name="그룹 72"/>
          <p:cNvGrpSpPr/>
          <p:nvPr/>
        </p:nvGrpSpPr>
        <p:grpSpPr>
          <a:xfrm>
            <a:off x="899592" y="1313134"/>
            <a:ext cx="929755" cy="841276"/>
            <a:chOff x="467544" y="1187549"/>
            <a:chExt cx="929755" cy="935238"/>
          </a:xfrm>
        </p:grpSpPr>
        <p:sp>
          <p:nvSpPr>
            <p:cNvPr id="12" name="대각선 줄무늬 11"/>
            <p:cNvSpPr/>
            <p:nvPr/>
          </p:nvSpPr>
          <p:spPr>
            <a:xfrm flipH="1" flipV="1">
              <a:off x="467544" y="1187549"/>
              <a:ext cx="913880" cy="926577"/>
            </a:xfrm>
            <a:prstGeom prst="diagStripe">
              <a:avLst>
                <a:gd name="adj" fmla="val 74933"/>
              </a:avLst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각 삼각형 12"/>
            <p:cNvSpPr/>
            <p:nvPr/>
          </p:nvSpPr>
          <p:spPr>
            <a:xfrm flipV="1">
              <a:off x="693093" y="1418580"/>
              <a:ext cx="704206" cy="704207"/>
            </a:xfrm>
            <a:prstGeom prst="rtTriangle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 Box 76"/>
          <p:cNvSpPr txBox="1">
            <a:spLocks noChangeArrowheads="1"/>
          </p:cNvSpPr>
          <p:nvPr/>
        </p:nvSpPr>
        <p:spPr bwMode="auto">
          <a:xfrm>
            <a:off x="971600" y="1466353"/>
            <a:ext cx="7200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1</a:t>
            </a:r>
            <a:endParaRPr lang="en-US" altLang="ko-KR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자유형 69"/>
          <p:cNvSpPr/>
          <p:nvPr/>
        </p:nvSpPr>
        <p:spPr>
          <a:xfrm rot="20509432" flipH="1">
            <a:off x="7655097" y="1876039"/>
            <a:ext cx="1298179" cy="801805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자유형 68"/>
          <p:cNvSpPr/>
          <p:nvPr/>
        </p:nvSpPr>
        <p:spPr>
          <a:xfrm rot="20509432" flipH="1">
            <a:off x="2165062" y="5681521"/>
            <a:ext cx="1587794" cy="980682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자유형 67"/>
          <p:cNvSpPr/>
          <p:nvPr/>
        </p:nvSpPr>
        <p:spPr>
          <a:xfrm rot="20509432" flipH="1">
            <a:off x="904593" y="3212943"/>
            <a:ext cx="1365360" cy="712145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자유형 66"/>
          <p:cNvSpPr/>
          <p:nvPr/>
        </p:nvSpPr>
        <p:spPr>
          <a:xfrm rot="20509432" flipH="1">
            <a:off x="2860638" y="2046403"/>
            <a:ext cx="1575108" cy="821546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자유형 65"/>
          <p:cNvSpPr/>
          <p:nvPr/>
        </p:nvSpPr>
        <p:spPr>
          <a:xfrm rot="20509432" flipH="1">
            <a:off x="6398440" y="3066763"/>
            <a:ext cx="1411687" cy="821546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자유형 64"/>
          <p:cNvSpPr/>
          <p:nvPr/>
        </p:nvSpPr>
        <p:spPr>
          <a:xfrm rot="20509432" flipH="1">
            <a:off x="6788884" y="5028353"/>
            <a:ext cx="1830924" cy="1117749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자유형 63"/>
          <p:cNvSpPr/>
          <p:nvPr/>
        </p:nvSpPr>
        <p:spPr>
          <a:xfrm rot="20509432" flipH="1">
            <a:off x="3435110" y="3763690"/>
            <a:ext cx="2828504" cy="1624640"/>
          </a:xfrm>
          <a:custGeom>
            <a:avLst/>
            <a:gdLst>
              <a:gd name="connsiteX0" fmla="*/ 0 w 3095379"/>
              <a:gd name="connsiteY0" fmla="*/ 1612840 h 1612840"/>
              <a:gd name="connsiteX1" fmla="*/ 851192 w 3095379"/>
              <a:gd name="connsiteY1" fmla="*/ 0 h 1612840"/>
              <a:gd name="connsiteX2" fmla="*/ 3095379 w 3095379"/>
              <a:gd name="connsiteY2" fmla="*/ 0 h 1612840"/>
              <a:gd name="connsiteX3" fmla="*/ 2244187 w 3095379"/>
              <a:gd name="connsiteY3" fmla="*/ 1612840 h 1612840"/>
              <a:gd name="connsiteX4" fmla="*/ 0 w 3095379"/>
              <a:gd name="connsiteY4" fmla="*/ 1612840 h 1612840"/>
              <a:gd name="connsiteX0" fmla="*/ 0 w 2948329"/>
              <a:gd name="connsiteY0" fmla="*/ 1612840 h 1612840"/>
              <a:gd name="connsiteX1" fmla="*/ 851192 w 2948329"/>
              <a:gd name="connsiteY1" fmla="*/ 0 h 1612840"/>
              <a:gd name="connsiteX2" fmla="*/ 2948329 w 2948329"/>
              <a:gd name="connsiteY2" fmla="*/ 244636 h 1612840"/>
              <a:gd name="connsiteX3" fmla="*/ 2244187 w 2948329"/>
              <a:gd name="connsiteY3" fmla="*/ 1612840 h 1612840"/>
              <a:gd name="connsiteX4" fmla="*/ 0 w 2948329"/>
              <a:gd name="connsiteY4" fmla="*/ 1612840 h 1612840"/>
              <a:gd name="connsiteX0" fmla="*/ 0 w 2948329"/>
              <a:gd name="connsiteY0" fmla="*/ 1674613 h 1674613"/>
              <a:gd name="connsiteX1" fmla="*/ 649826 w 2948329"/>
              <a:gd name="connsiteY1" fmla="*/ 0 h 1674613"/>
              <a:gd name="connsiteX2" fmla="*/ 2948329 w 2948329"/>
              <a:gd name="connsiteY2" fmla="*/ 306409 h 1674613"/>
              <a:gd name="connsiteX3" fmla="*/ 2244187 w 2948329"/>
              <a:gd name="connsiteY3" fmla="*/ 1674613 h 1674613"/>
              <a:gd name="connsiteX4" fmla="*/ 0 w 2948329"/>
              <a:gd name="connsiteY4" fmla="*/ 1674613 h 1674613"/>
              <a:gd name="connsiteX0" fmla="*/ 0 w 2828504"/>
              <a:gd name="connsiteY0" fmla="*/ 1386647 h 1674613"/>
              <a:gd name="connsiteX1" fmla="*/ 530001 w 2828504"/>
              <a:gd name="connsiteY1" fmla="*/ 0 h 1674613"/>
              <a:gd name="connsiteX2" fmla="*/ 2828504 w 2828504"/>
              <a:gd name="connsiteY2" fmla="*/ 306409 h 1674613"/>
              <a:gd name="connsiteX3" fmla="*/ 2124362 w 2828504"/>
              <a:gd name="connsiteY3" fmla="*/ 1674613 h 1674613"/>
              <a:gd name="connsiteX4" fmla="*/ 0 w 2828504"/>
              <a:gd name="connsiteY4" fmla="*/ 1386647 h 1674613"/>
              <a:gd name="connsiteX0" fmla="*/ 0 w 2828504"/>
              <a:gd name="connsiteY0" fmla="*/ 1386647 h 1624640"/>
              <a:gd name="connsiteX1" fmla="*/ 530001 w 2828504"/>
              <a:gd name="connsiteY1" fmla="*/ 0 h 1624640"/>
              <a:gd name="connsiteX2" fmla="*/ 2828504 w 2828504"/>
              <a:gd name="connsiteY2" fmla="*/ 306409 h 1624640"/>
              <a:gd name="connsiteX3" fmla="*/ 2276042 w 2828504"/>
              <a:gd name="connsiteY3" fmla="*/ 1624640 h 1624640"/>
              <a:gd name="connsiteX4" fmla="*/ 0 w 2828504"/>
              <a:gd name="connsiteY4" fmla="*/ 1386647 h 16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8504" h="1624640">
                <a:moveTo>
                  <a:pt x="0" y="1386647"/>
                </a:moveTo>
                <a:lnTo>
                  <a:pt x="530001" y="0"/>
                </a:lnTo>
                <a:lnTo>
                  <a:pt x="2828504" y="306409"/>
                </a:lnTo>
                <a:lnTo>
                  <a:pt x="2276042" y="1624640"/>
                </a:lnTo>
                <a:lnTo>
                  <a:pt x="0" y="1386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alpha val="58000"/>
                </a:schemeClr>
              </a:gs>
              <a:gs pos="100000">
                <a:schemeClr val="bg1">
                  <a:lumMod val="50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cxnSp>
        <p:nvCxnSpPr>
          <p:cNvPr id="10" name="AutoShape 6"/>
          <p:cNvCxnSpPr>
            <a:cxnSpLocks noChangeShapeType="1"/>
          </p:cNvCxnSpPr>
          <p:nvPr/>
        </p:nvCxnSpPr>
        <p:spPr bwMode="auto">
          <a:xfrm>
            <a:off x="1676028" y="3565539"/>
            <a:ext cx="1611312" cy="38417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</p:cxnSp>
      <p:cxnSp>
        <p:nvCxnSpPr>
          <p:cNvPr id="11" name="AutoShape 7"/>
          <p:cNvCxnSpPr>
            <a:cxnSpLocks noChangeShapeType="1"/>
          </p:cNvCxnSpPr>
          <p:nvPr/>
        </p:nvCxnSpPr>
        <p:spPr bwMode="auto">
          <a:xfrm flipV="1">
            <a:off x="2895228" y="4695839"/>
            <a:ext cx="701675" cy="469900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</p:cxnSp>
      <p:cxnSp>
        <p:nvCxnSpPr>
          <p:cNvPr id="12" name="AutoShape 8"/>
          <p:cNvCxnSpPr>
            <a:cxnSpLocks noChangeShapeType="1"/>
          </p:cNvCxnSpPr>
          <p:nvPr/>
        </p:nvCxnSpPr>
        <p:spPr bwMode="auto">
          <a:xfrm>
            <a:off x="5089153" y="4695839"/>
            <a:ext cx="1820862" cy="5048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</p:cxnSp>
      <p:cxnSp>
        <p:nvCxnSpPr>
          <p:cNvPr id="13" name="AutoShape 9"/>
          <p:cNvCxnSpPr>
            <a:cxnSpLocks noChangeShapeType="1"/>
          </p:cNvCxnSpPr>
          <p:nvPr/>
        </p:nvCxnSpPr>
        <p:spPr bwMode="auto">
          <a:xfrm flipH="1" flipV="1">
            <a:off x="5089153" y="3203589"/>
            <a:ext cx="1360487" cy="173037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</p:cxn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>
            <a:off x="3723903" y="2397139"/>
            <a:ext cx="619125" cy="49847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 flipV="1">
            <a:off x="7246565" y="2263789"/>
            <a:ext cx="542925" cy="69056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</p:cxn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889003" y="5588014"/>
            <a:ext cx="3224212" cy="671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5736853" y="3654439"/>
            <a:ext cx="2795587" cy="823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37778" y="4187839"/>
            <a:ext cx="2795587" cy="823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262065" y="1758964"/>
            <a:ext cx="2405063" cy="823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 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rgbClr val="080808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768843" y="2657428"/>
            <a:ext cx="1125075" cy="1124939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Oval 43"/>
          <p:cNvSpPr>
            <a:spLocks noChangeArrowheads="1"/>
          </p:cNvSpPr>
          <p:nvPr/>
        </p:nvSpPr>
        <p:spPr bwMode="auto">
          <a:xfrm>
            <a:off x="3187328" y="2794014"/>
            <a:ext cx="2311400" cy="2309812"/>
          </a:xfrm>
          <a:prstGeom prst="ellipse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863328" y="2751845"/>
            <a:ext cx="936104" cy="9361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76620" y="3018752"/>
            <a:ext cx="909521" cy="402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r>
              <a:rPr kumimoji="1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3" name="Oval 19"/>
          <p:cNvSpPr>
            <a:spLocks noChangeArrowheads="1"/>
          </p:cNvSpPr>
          <p:nvPr/>
        </p:nvSpPr>
        <p:spPr bwMode="auto">
          <a:xfrm>
            <a:off x="2627785" y="1296244"/>
            <a:ext cx="1390630" cy="139046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  <p:sp>
        <p:nvSpPr>
          <p:cNvPr id="44" name="타원 43"/>
          <p:cNvSpPr/>
          <p:nvPr/>
        </p:nvSpPr>
        <p:spPr>
          <a:xfrm>
            <a:off x="2744572" y="1412947"/>
            <a:ext cx="1157056" cy="1157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2761001" y="1790330"/>
            <a:ext cx="1124198" cy="402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r>
              <a:rPr kumimoji="1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6" name="Oval 19"/>
          <p:cNvSpPr>
            <a:spLocks noChangeArrowheads="1"/>
          </p:cNvSpPr>
          <p:nvPr/>
        </p:nvSpPr>
        <p:spPr bwMode="auto">
          <a:xfrm>
            <a:off x="6233113" y="2482072"/>
            <a:ext cx="1219207" cy="1219060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335503" y="2584389"/>
            <a:ext cx="1014426" cy="10144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21"/>
          <p:cNvSpPr>
            <a:spLocks noChangeArrowheads="1"/>
          </p:cNvSpPr>
          <p:nvPr/>
        </p:nvSpPr>
        <p:spPr bwMode="auto">
          <a:xfrm>
            <a:off x="6349907" y="2890457"/>
            <a:ext cx="985618" cy="402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r>
              <a:rPr kumimoji="1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1979711" y="5074360"/>
            <a:ext cx="1368153" cy="13679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094610" y="5189177"/>
            <a:ext cx="1138355" cy="11383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Rectangle 21"/>
          <p:cNvSpPr>
            <a:spLocks noChangeArrowheads="1"/>
          </p:cNvSpPr>
          <p:nvPr/>
        </p:nvSpPr>
        <p:spPr bwMode="auto">
          <a:xfrm>
            <a:off x="2110774" y="5557209"/>
            <a:ext cx="1106027" cy="402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r>
              <a:rPr kumimoji="1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2" name="Oval 19"/>
          <p:cNvSpPr>
            <a:spLocks noChangeArrowheads="1"/>
          </p:cNvSpPr>
          <p:nvPr/>
        </p:nvSpPr>
        <p:spPr bwMode="auto">
          <a:xfrm>
            <a:off x="6689349" y="4493693"/>
            <a:ext cx="1483148" cy="14829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813906" y="4618160"/>
            <a:ext cx="1234035" cy="12340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Rectangle 21"/>
          <p:cNvSpPr>
            <a:spLocks noChangeArrowheads="1"/>
          </p:cNvSpPr>
          <p:nvPr/>
        </p:nvSpPr>
        <p:spPr bwMode="auto">
          <a:xfrm>
            <a:off x="6831428" y="5034032"/>
            <a:ext cx="1198990" cy="402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r>
              <a:rPr kumimoji="1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Oval 19"/>
          <p:cNvSpPr>
            <a:spLocks noChangeArrowheads="1"/>
          </p:cNvSpPr>
          <p:nvPr/>
        </p:nvSpPr>
        <p:spPr bwMode="auto">
          <a:xfrm>
            <a:off x="7524281" y="1368150"/>
            <a:ext cx="1110643" cy="111050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  <p:sp>
        <p:nvSpPr>
          <p:cNvPr id="56" name="타원 55"/>
          <p:cNvSpPr/>
          <p:nvPr/>
        </p:nvSpPr>
        <p:spPr>
          <a:xfrm>
            <a:off x="7617554" y="1461356"/>
            <a:ext cx="924097" cy="9240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Rectangle 21"/>
          <p:cNvSpPr>
            <a:spLocks noChangeArrowheads="1"/>
          </p:cNvSpPr>
          <p:nvPr/>
        </p:nvSpPr>
        <p:spPr bwMode="auto">
          <a:xfrm>
            <a:off x="7630676" y="1722259"/>
            <a:ext cx="897852" cy="402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r>
              <a:rPr kumimoji="1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334916" y="2940808"/>
            <a:ext cx="2016224" cy="20162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3347864" y="3674148"/>
            <a:ext cx="201622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CONTENTS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ADD TEXT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287524" y="1196752"/>
            <a:ext cx="8568952" cy="1008112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PPT WORLD </a:t>
            </a:r>
            <a:r>
              <a:rPr lang="en-US" altLang="ko-KR" sz="5400" dirty="0" smtClean="0"/>
              <a:t>THANK YOU</a:t>
            </a:r>
            <a:endParaRPr lang="ko-KR" altLang="en-US" sz="5400" dirty="0"/>
          </a:p>
        </p:txBody>
      </p:sp>
      <p:sp>
        <p:nvSpPr>
          <p:cNvPr id="11" name="부제목 6"/>
          <p:cNvSpPr>
            <a:spLocks noGrp="1"/>
          </p:cNvSpPr>
          <p:nvPr>
            <p:ph type="subTitle" idx="1"/>
          </p:nvPr>
        </p:nvSpPr>
        <p:spPr>
          <a:xfrm>
            <a:off x="935818" y="2117791"/>
            <a:ext cx="7272365" cy="447113"/>
          </a:xfrm>
        </p:spPr>
        <p:txBody>
          <a:bodyPr>
            <a:normAutofit/>
          </a:bodyPr>
          <a:lstStyle/>
          <a:p>
            <a:r>
              <a:rPr lang="en-US" altLang="ko-KR" sz="900" dirty="0" smtClean="0">
                <a:effectLst/>
                <a:latin typeface="Arial" pitchFamily="34" charset="0"/>
                <a:cs typeface="Arial" pitchFamily="34" charset="0"/>
              </a:rPr>
              <a:t>What is the relative number of presentations that will  target the audience as a logical expression unnecessary information </a:t>
            </a:r>
          </a:p>
          <a:p>
            <a:r>
              <a:rPr lang="en-US" altLang="ko-KR" sz="900" dirty="0" smtClean="0">
                <a:effectLst/>
                <a:latin typeface="Arial" pitchFamily="34" charset="0"/>
                <a:cs typeface="Arial" pitchFamily="34" charset="0"/>
              </a:rPr>
              <a:t>is released  or  increased alignment will fail.</a:t>
            </a:r>
          </a:p>
          <a:p>
            <a:endParaRPr lang="en-US" altLang="ko-KR" sz="900" dirty="0" smtClean="0">
              <a:effectLst/>
              <a:latin typeface="Arial" pitchFamily="34" charset="0"/>
              <a:cs typeface="Arial" pitchFamily="34" charset="0"/>
            </a:endParaRPr>
          </a:p>
          <a:p>
            <a:endParaRPr lang="ko-KR" altLang="en-US" sz="9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1098" y="764704"/>
            <a:ext cx="378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F3654"/>
                </a:solidFill>
                <a:latin typeface="Arial" pitchFamily="34" charset="0"/>
                <a:cs typeface="Arial" pitchFamily="34" charset="0"/>
              </a:rPr>
              <a:t>No.1 Presentation </a:t>
            </a:r>
            <a:endParaRPr lang="ko-KR" altLang="en-US" sz="3000" b="1" dirty="0">
              <a:solidFill>
                <a:srgbClr val="0F365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 bwMode="auto">
          <a:xfrm>
            <a:off x="-1192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825434" y="-9525"/>
            <a:ext cx="7493133" cy="4571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1410869" y="133125"/>
            <a:ext cx="6322263" cy="501239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perspectiveRelaxedModerately">
              <a:rot lat="290636" lon="0" rev="0"/>
            </a:camera>
            <a:lightRig rig="soft" dir="t"/>
          </a:scene3d>
          <a:sp3d extrusionH="2730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3200" b="1" dirty="0">
                <a:ln w="17780" cmpd="sng">
                  <a:noFill/>
                  <a:prstDash val="solid"/>
                  <a:miter lim="800000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자동완성 다이어그램 이용 가이드</a:t>
            </a:r>
          </a:p>
        </p:txBody>
      </p:sp>
      <p:sp>
        <p:nvSpPr>
          <p:cNvPr id="27" name="직사각형 40"/>
          <p:cNvSpPr>
            <a:spLocks noChangeArrowheads="1"/>
          </p:cNvSpPr>
          <p:nvPr/>
        </p:nvSpPr>
        <p:spPr bwMode="auto">
          <a:xfrm>
            <a:off x="1520094" y="685719"/>
            <a:ext cx="61038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숫자만 입력하면 </a:t>
            </a:r>
            <a:r>
              <a:rPr kumimoji="1" lang="ko-KR" altLang="en-US" sz="1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자동 완성되는 </a:t>
            </a: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</a:t>
            </a:r>
            <a:r>
              <a:rPr kumimoji="1" lang="en-US" altLang="ko-KR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100% </a:t>
            </a: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활용하기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0" y="6625830"/>
            <a:ext cx="9144000" cy="23298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TextBox 47"/>
          <p:cNvSpPr txBox="1">
            <a:spLocks noChangeArrowheads="1"/>
          </p:cNvSpPr>
          <p:nvPr/>
        </p:nvSpPr>
        <p:spPr bwMode="auto">
          <a:xfrm>
            <a:off x="3025744" y="6628425"/>
            <a:ext cx="30925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FF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Copyright ©PPTWORLD Corp. All Rights Reserved.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/>
          <a:srcRect l="32701" t="23837" r="41551" b="41525"/>
          <a:stretch/>
        </p:blipFill>
        <p:spPr>
          <a:xfrm>
            <a:off x="635863" y="4183916"/>
            <a:ext cx="2854890" cy="2197412"/>
          </a:xfrm>
          <a:prstGeom prst="rect">
            <a:avLst/>
          </a:prstGeom>
        </p:spPr>
      </p:pic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4267659" y="4306328"/>
            <a:ext cx="4696829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r>
              <a:rPr kumimoji="1" lang="ko-KR" altLang="en-US" sz="1050" b="1" dirty="0">
                <a:solidFill>
                  <a:srgbClr val="595959"/>
                </a:solidFill>
              </a:rPr>
              <a:t>파워포인트 배경을 열고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차트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위에서 클릭을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하면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오른쪽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화면과</a:t>
            </a: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595959"/>
                </a:solidFill>
              </a:rPr>
              <a:t>  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같은 아이콘 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3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개가 나타납니다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. 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3</a:t>
            </a:r>
            <a:r>
              <a:rPr kumimoji="1" lang="ko-KR" altLang="en-US" sz="1050" b="1" dirty="0">
                <a:solidFill>
                  <a:srgbClr val="0070C0"/>
                </a:solidFill>
              </a:rPr>
              <a:t>번째 아이콘을 클릭해주세요</a:t>
            </a:r>
            <a:r>
              <a:rPr kumimoji="1" lang="en-US" altLang="ko-KR" sz="1050" b="1" dirty="0">
                <a:solidFill>
                  <a:srgbClr val="0070C0"/>
                </a:solidFill>
              </a:rPr>
              <a:t>.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endParaRPr kumimoji="1" lang="en-US" altLang="ko-KR" sz="1050" b="1" dirty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  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하위메뉴가 </a:t>
            </a:r>
            <a:r>
              <a:rPr kumimoji="1" lang="ko-KR" altLang="en-US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노출되면 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하단에 </a:t>
            </a:r>
            <a:r>
              <a:rPr kumimoji="1" lang="en-US" altLang="ko-KR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[</a:t>
            </a:r>
            <a:r>
              <a:rPr kumimoji="1" lang="ko-KR" altLang="en-US" sz="1050" b="1" dirty="0" smtClean="0">
                <a:solidFill>
                  <a:srgbClr val="0070C0"/>
                </a:solidFill>
              </a:rPr>
              <a:t>데이터 선택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]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을 클릭하시면</a:t>
            </a:r>
            <a:endParaRPr kumimoji="1" lang="en-US" altLang="ko-KR" sz="1050" b="1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    </a:t>
            </a:r>
            <a:r>
              <a:rPr kumimoji="1" lang="ko-KR" altLang="en-US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데이터 시트가 노출됩니다</a:t>
            </a:r>
            <a: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b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endParaRPr kumimoji="1" lang="en-US" altLang="ko-KR" sz="105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3.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데이터 입력이 끝난 후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차트 외의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영역을 한번 클릭하시면</a:t>
            </a: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595959"/>
                </a:solidFill>
              </a:rPr>
              <a:t> 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데이터 입력시트가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 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사라지고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완성된 차트가 나옵니다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/>
          <a:srcRect b="19893"/>
          <a:stretch/>
        </p:blipFill>
        <p:spPr>
          <a:xfrm>
            <a:off x="660641" y="5526943"/>
            <a:ext cx="2576233" cy="82902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34" name="그룹 11"/>
          <p:cNvGrpSpPr/>
          <p:nvPr/>
        </p:nvGrpSpPr>
        <p:grpSpPr>
          <a:xfrm>
            <a:off x="2677307" y="4658770"/>
            <a:ext cx="393465" cy="369501"/>
            <a:chOff x="4312940" y="3183093"/>
            <a:chExt cx="393465" cy="36950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 cstate="print"/>
            <a:srcRect t="135953" r="21326" b="-170178"/>
            <a:stretch/>
          </p:blipFill>
          <p:spPr>
            <a:xfrm>
              <a:off x="4544805" y="3399809"/>
              <a:ext cx="161600" cy="15278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4312940" y="3183093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 bwMode="auto">
          <a:xfrm>
            <a:off x="629704" y="3997144"/>
            <a:ext cx="2870210" cy="331791"/>
          </a:xfrm>
          <a:prstGeom prst="roundRect">
            <a:avLst/>
          </a:prstGeom>
          <a:solidFill>
            <a:srgbClr val="0070C0"/>
          </a:solidFill>
          <a:ln w="285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innerShdw blurRad="50800" dist="38100" dir="13500000">
              <a:prstClr val="black">
                <a:alpha val="40000"/>
              </a:prstClr>
            </a:innerShdw>
          </a:effectLst>
        </p:spPr>
        <p:txBody>
          <a:bodyPr wrap="none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4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66"/>
          <p:cNvSpPr>
            <a:spLocks noChangeArrowheads="1"/>
          </p:cNvSpPr>
          <p:nvPr/>
        </p:nvSpPr>
        <p:spPr bwMode="auto">
          <a:xfrm>
            <a:off x="736875" y="4009151"/>
            <a:ext cx="2655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</a:rPr>
              <a:t>파워포인트 </a:t>
            </a:r>
            <a:r>
              <a:rPr kumimoji="1" lang="en-US" altLang="ko-KR" sz="1400" b="1" dirty="0" smtClean="0">
                <a:solidFill>
                  <a:srgbClr val="FFFFFF"/>
                </a:solidFill>
              </a:rPr>
              <a:t>2013</a:t>
            </a:r>
            <a:r>
              <a:rPr kumimoji="1" lang="ko-KR" altLang="en-US" sz="1400" b="1" dirty="0" smtClean="0">
                <a:solidFill>
                  <a:srgbClr val="FFFFFF"/>
                </a:solidFill>
              </a:rPr>
              <a:t>용 사용법</a:t>
            </a:r>
            <a:endParaRPr kumimoji="1" lang="en-US" altLang="ko-KR" sz="1400" b="1" dirty="0">
              <a:solidFill>
                <a:srgbClr val="FFFFFF"/>
              </a:solidFill>
            </a:endParaRPr>
          </a:p>
        </p:txBody>
      </p:sp>
      <p:grpSp>
        <p:nvGrpSpPr>
          <p:cNvPr id="39" name="그룹 10"/>
          <p:cNvGrpSpPr/>
          <p:nvPr/>
        </p:nvGrpSpPr>
        <p:grpSpPr>
          <a:xfrm>
            <a:off x="3091023" y="4863433"/>
            <a:ext cx="904913" cy="1502811"/>
            <a:chOff x="5165981" y="2951733"/>
            <a:chExt cx="1447761" cy="268572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/>
            <a:srcRect l="831" t="1793" r="24647" b="2242"/>
            <a:stretch/>
          </p:blipFill>
          <p:spPr>
            <a:xfrm>
              <a:off x="5165981" y="2951733"/>
              <a:ext cx="1140371" cy="2684979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 cstate="print"/>
            <a:srcRect l="58064" t="91108" r="8268" b="3021"/>
            <a:stretch/>
          </p:blipFill>
          <p:spPr>
            <a:xfrm>
              <a:off x="5586607" y="5310514"/>
              <a:ext cx="1027135" cy="326947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42" name="타원 41"/>
            <p:cNvSpPr/>
            <p:nvPr/>
          </p:nvSpPr>
          <p:spPr>
            <a:xfrm>
              <a:off x="5330881" y="4999779"/>
              <a:ext cx="410576" cy="410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590678" y="5381924"/>
            <a:ext cx="288000" cy="28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11"/>
          <p:cNvSpPr txBox="1">
            <a:spLocks noChangeArrowheads="1"/>
          </p:cNvSpPr>
          <p:nvPr/>
        </p:nvSpPr>
        <p:spPr bwMode="auto">
          <a:xfrm>
            <a:off x="4140902" y="2658089"/>
            <a:ext cx="4344300" cy="12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r>
              <a:rPr kumimoji="1" lang="ko-KR" altLang="en-US" sz="1000" b="1" dirty="0">
                <a:solidFill>
                  <a:srgbClr val="595959"/>
                </a:solidFill>
              </a:rPr>
              <a:t>파워포인트 배경을 열고</a:t>
            </a:r>
            <a:r>
              <a:rPr kumimoji="1" lang="en-US" altLang="ko-KR" sz="100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00" b="1" dirty="0">
                <a:solidFill>
                  <a:srgbClr val="595959"/>
                </a:solidFill>
              </a:rPr>
              <a:t>차트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위에서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클릭을 해주세요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상단에 </a:t>
            </a:r>
            <a:r>
              <a:rPr kumimoji="1" lang="en-US" altLang="ko-KR" sz="1000" b="1" dirty="0">
                <a:solidFill>
                  <a:srgbClr val="0070C0"/>
                </a:solidFill>
              </a:rPr>
              <a:t>[</a:t>
            </a:r>
            <a:r>
              <a:rPr kumimoji="1" lang="ko-KR" altLang="en-US" sz="1000" b="1" dirty="0">
                <a:solidFill>
                  <a:srgbClr val="0070C0"/>
                </a:solidFill>
              </a:rPr>
              <a:t>데이터 편집</a:t>
            </a:r>
            <a:r>
              <a:rPr kumimoji="1" lang="en-US" altLang="ko-KR" sz="1000" b="1" dirty="0">
                <a:solidFill>
                  <a:srgbClr val="0070C0"/>
                </a:solidFill>
              </a:rPr>
              <a:t>]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을 클릭해 주세요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</a:t>
            </a:r>
          </a:p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marL="228600" indent="-228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Tx/>
              <a:buAutoNum type="arabicPeriod" startAt="2"/>
            </a:pPr>
            <a:r>
              <a:rPr kumimoji="1" lang="ko-KR" altLang="en-US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데이터 시트가 노출되면 수치를 입력해</a:t>
            </a:r>
            <a:r>
              <a:rPr kumimoji="1"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주세요</a:t>
            </a:r>
            <a:r>
              <a:rPr kumimoji="1" lang="en-US" altLang="ko-KR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.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입력이 끝난 후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 smtClean="0">
                <a:solidFill>
                  <a:srgbClr val="595959"/>
                </a:solidFill>
              </a:rPr>
              <a:t>  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차트 외의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영역을 한번 클릭하면 데이터 입력 시트가</a:t>
            </a: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사라지고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완성된 차트가 나옵니다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</a:t>
            </a:r>
            <a:endParaRPr kumimoji="1" lang="en-US" altLang="ko-KR" sz="1000" b="1" dirty="0">
              <a:solidFill>
                <a:srgbClr val="595959"/>
              </a:solidFill>
            </a:endParaRPr>
          </a:p>
        </p:txBody>
      </p:sp>
      <p:grpSp>
        <p:nvGrpSpPr>
          <p:cNvPr id="46" name="그룹 13"/>
          <p:cNvGrpSpPr/>
          <p:nvPr/>
        </p:nvGrpSpPr>
        <p:grpSpPr>
          <a:xfrm>
            <a:off x="658481" y="1404856"/>
            <a:ext cx="2864052" cy="2334382"/>
            <a:chOff x="303076" y="2176807"/>
            <a:chExt cx="3457386" cy="2778955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 cstate="print"/>
            <a:srcRect l="32532" t="21465" r="41275" b="41737"/>
            <a:stretch/>
          </p:blipFill>
          <p:spPr>
            <a:xfrm>
              <a:off x="303076" y="2176807"/>
              <a:ext cx="3457386" cy="2778955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011724" y="2594687"/>
              <a:ext cx="299020" cy="876727"/>
            </a:xfrm>
            <a:prstGeom prst="rect">
              <a:avLst/>
            </a:prstGeom>
            <a:solidFill>
              <a:srgbClr val="636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 cstate="print"/>
          <a:srcRect b="19893"/>
          <a:stretch/>
        </p:blipFill>
        <p:spPr>
          <a:xfrm>
            <a:off x="670939" y="2885347"/>
            <a:ext cx="3107845" cy="832473"/>
          </a:xfrm>
          <a:prstGeom prst="rect">
            <a:avLst/>
          </a:prstGeom>
          <a:noFill/>
          <a:ln w="28575">
            <a:solidFill>
              <a:srgbClr val="299FA5"/>
            </a:solidFill>
            <a:miter lim="800000"/>
            <a:headEnd/>
            <a:tailEnd/>
          </a:ln>
        </p:spPr>
      </p:pic>
      <p:sp>
        <p:nvSpPr>
          <p:cNvPr id="50" name="모서리가 둥근 직사각형 49"/>
          <p:cNvSpPr/>
          <p:nvPr/>
        </p:nvSpPr>
        <p:spPr bwMode="auto">
          <a:xfrm>
            <a:off x="652322" y="1361097"/>
            <a:ext cx="2870210" cy="331791"/>
          </a:xfrm>
          <a:prstGeom prst="roundRect">
            <a:avLst/>
          </a:prstGeom>
          <a:solidFill>
            <a:srgbClr val="299FA5"/>
          </a:solidFill>
          <a:ln w="285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innerShdw blurRad="50800" dist="38100" dir="13500000">
              <a:prstClr val="black">
                <a:alpha val="40000"/>
              </a:prstClr>
            </a:innerShdw>
          </a:effectLst>
        </p:spPr>
        <p:txBody>
          <a:bodyPr wrap="none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4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" name="Rectangle 66"/>
          <p:cNvSpPr>
            <a:spLocks noChangeArrowheads="1"/>
          </p:cNvSpPr>
          <p:nvPr/>
        </p:nvSpPr>
        <p:spPr bwMode="auto">
          <a:xfrm>
            <a:off x="759493" y="1373104"/>
            <a:ext cx="2655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</a:rPr>
              <a:t>파워포인트 </a:t>
            </a:r>
            <a:r>
              <a:rPr kumimoji="1" lang="en-US" altLang="ko-KR" sz="1400" b="1" dirty="0" smtClean="0">
                <a:solidFill>
                  <a:srgbClr val="FFFFFF"/>
                </a:solidFill>
              </a:rPr>
              <a:t>2010</a:t>
            </a:r>
            <a:r>
              <a:rPr kumimoji="1" lang="ko-KR" altLang="en-US" sz="1400" b="1" dirty="0" smtClean="0">
                <a:solidFill>
                  <a:srgbClr val="FFFFFF"/>
                </a:solidFill>
              </a:rPr>
              <a:t>용 사용법</a:t>
            </a:r>
            <a:endParaRPr kumimoji="1" lang="en-US" altLang="ko-KR" sz="1400" b="1" dirty="0">
              <a:solidFill>
                <a:srgbClr val="FFFFFF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10464" y="2780960"/>
            <a:ext cx="288000" cy="288000"/>
          </a:xfrm>
          <a:prstGeom prst="ellipse">
            <a:avLst/>
          </a:prstGeom>
          <a:solidFill>
            <a:srgbClr val="29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19"/>
          <p:cNvGrpSpPr/>
          <p:nvPr/>
        </p:nvGrpSpPr>
        <p:grpSpPr>
          <a:xfrm>
            <a:off x="4457198" y="1404642"/>
            <a:ext cx="2698381" cy="1031137"/>
            <a:chOff x="1862130" y="2081928"/>
            <a:chExt cx="2698381" cy="1031137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2968" b="86767"/>
            <a:stretch/>
          </p:blipFill>
          <p:spPr bwMode="auto">
            <a:xfrm>
              <a:off x="1866372" y="2100612"/>
              <a:ext cx="2673236" cy="100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862130" y="2081928"/>
              <a:ext cx="2698381" cy="10311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t="4871" r="85857" b="86767"/>
            <a:stretch/>
          </p:blipFill>
          <p:spPr bwMode="auto">
            <a:xfrm>
              <a:off x="3686175" y="2466975"/>
              <a:ext cx="416484" cy="638194"/>
            </a:xfrm>
            <a:prstGeom prst="rect">
              <a:avLst/>
            </a:prstGeom>
            <a:noFill/>
            <a:ln w="28575">
              <a:solidFill>
                <a:srgbClr val="299FA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7" name="타원 56"/>
          <p:cNvSpPr/>
          <p:nvPr/>
        </p:nvSpPr>
        <p:spPr>
          <a:xfrm>
            <a:off x="6109540" y="1583935"/>
            <a:ext cx="288000" cy="288000"/>
          </a:xfrm>
          <a:prstGeom prst="ellipse">
            <a:avLst/>
          </a:prstGeom>
          <a:solidFill>
            <a:srgbClr val="29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56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3" descr="메인_배경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 descr="메인_bg효과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rcRect b="2347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3262262"/>
            <a:ext cx="1828799" cy="377764"/>
          </a:xfrm>
          <a:prstGeom prst="rect">
            <a:avLst/>
          </a:prstGeom>
        </p:spPr>
      </p:pic>
      <p:pic>
        <p:nvPicPr>
          <p:cNvPr id="13" name="그림 5" descr="하단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6" descr="ci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125" y="6621463"/>
            <a:ext cx="1285875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33845" y="2249403"/>
            <a:ext cx="8276310" cy="633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고객님의 프레젠테이션 성공을 디자인 합니다</a:t>
            </a:r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23311" y="3029273"/>
            <a:ext cx="869737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2"/>
          <p:cNvSpPr txBox="1">
            <a:spLocks/>
          </p:cNvSpPr>
          <p:nvPr/>
        </p:nvSpPr>
        <p:spPr>
          <a:xfrm>
            <a:off x="4846717" y="3668379"/>
            <a:ext cx="3474122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7"/>
              </a:rPr>
              <a:t>cs@ptmanager.co.kr</a:t>
            </a:r>
            <a:endParaRPr lang="en-US" altLang="ko-KR" sz="15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8"/>
              </a:rPr>
              <a:t>http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8"/>
              </a:rPr>
              <a:t>://www.ptmanager.co.kr/</a:t>
            </a:r>
            <a:endParaRPr lang="en-US" altLang="ko-KR" sz="1500" b="1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제목 2"/>
          <p:cNvSpPr txBox="1">
            <a:spLocks/>
          </p:cNvSpPr>
          <p:nvPr/>
        </p:nvSpPr>
        <p:spPr>
          <a:xfrm>
            <a:off x="1160606" y="3668379"/>
            <a:ext cx="3663648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R="0" lvl="0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</a:t>
            </a:r>
            <a:r>
              <a:rPr kumimoji="0" lang="ko-KR" altLang="en-US" sz="1500" b="1" i="0" u="none" strike="noStrike" kern="1200" cap="none" normalizeH="0" baseline="0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9"/>
              </a:rPr>
              <a:t>cs@pptworld.co.kr</a:t>
            </a:r>
            <a:endParaRPr lang="en-US" altLang="ko-KR" sz="1500" b="1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http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://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www.pptworld.co.kr/</a:t>
            </a:r>
            <a:endParaRPr lang="en-US" altLang="ko-KR" sz="15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>
            <a:lum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5695" r="16980" b="45416"/>
          <a:stretch/>
        </p:blipFill>
        <p:spPr>
          <a:xfrm>
            <a:off x="1160606" y="3253127"/>
            <a:ext cx="1828801" cy="3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title style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idx="4294967295"/>
          </p:nvPr>
        </p:nvSpPr>
        <p:spPr>
          <a:xfrm>
            <a:off x="971600" y="1414518"/>
            <a:ext cx="7488832" cy="38164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600" b="1" dirty="0">
                <a:latin typeface="Arial" pitchFamily="34" charset="0"/>
                <a:cs typeface="Arial" pitchFamily="34" charset="0"/>
              </a:rPr>
              <a:t>How do I </a:t>
            </a:r>
            <a:r>
              <a:rPr lang="en-US" altLang="ko-KR" sz="2600" b="1" u="sng" dirty="0">
                <a:latin typeface="Arial" pitchFamily="34" charset="0"/>
                <a:cs typeface="Arial" pitchFamily="34" charset="0"/>
              </a:rPr>
              <a:t>PRINT</a:t>
            </a:r>
            <a:r>
              <a:rPr lang="en-US" altLang="ko-KR" sz="2600" b="1" dirty="0">
                <a:latin typeface="Arial" pitchFamily="34" charset="0"/>
                <a:cs typeface="Arial" pitchFamily="34" charset="0"/>
              </a:rPr>
              <a:t>?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ko-KR" b="1" dirty="0">
                <a:latin typeface="Arial" pitchFamily="34" charset="0"/>
                <a:cs typeface="Arial" pitchFamily="34" charset="0"/>
              </a:rPr>
            </a:br>
            <a:endParaRPr lang="en-US" altLang="ko-KR" sz="2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Open a PowerPoint presentation and  [File] &gt; [Print] and</a:t>
            </a:r>
            <a:r>
              <a:rPr lang="ko-KR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Select a [color].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US" altLang="ko-KR" sz="14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When the [Group] goes to the diagrams,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right-click the mouse and choose the [Ungroup]. Ungroup Diagram of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the position change. 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US" altLang="ko-KR" sz="14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Applied to page objects have a transparency of the object from being damaged 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when the output occurs.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In this case, transparency is applied to select the object, right-click your file, 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or PNG, EMF files and [Save picture] choose.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[Insert]&gt;[Picture]&gt;[Picture files] and replace the object transparency</a:t>
            </a:r>
            <a:b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is applied to solve your problem, then you can print.</a:t>
            </a:r>
          </a:p>
          <a:p>
            <a:pPr>
              <a:buNone/>
            </a:pPr>
            <a:endParaRPr lang="ko-KR" altLang="en-US" sz="14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5230941"/>
            <a:ext cx="727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b="1" i="1" dirty="0">
                <a:solidFill>
                  <a:srgbClr val="0F3654"/>
                </a:solidFill>
                <a:latin typeface="Arial" pitchFamily="34" charset="0"/>
                <a:cs typeface="Arial" pitchFamily="34" charset="0"/>
              </a:rPr>
              <a:t>“ PPT WORLD PowerPoint template, you can become an expert.</a:t>
            </a:r>
          </a:p>
          <a:p>
            <a:pPr algn="ctr"/>
            <a:r>
              <a:rPr lang="en-US" altLang="ko-KR" b="1" i="1" dirty="0">
                <a:solidFill>
                  <a:srgbClr val="0F3654"/>
                </a:solidFill>
                <a:latin typeface="Arial" pitchFamily="34" charset="0"/>
                <a:cs typeface="Arial" pitchFamily="34" charset="0"/>
              </a:rPr>
              <a:t>Your wishes for the successful presentation</a:t>
            </a:r>
            <a:r>
              <a:rPr lang="en-US" altLang="ko-KR" b="1" i="1" dirty="0" smtClean="0">
                <a:solidFill>
                  <a:srgbClr val="0F3654"/>
                </a:solidFill>
                <a:latin typeface="Arial" pitchFamily="34" charset="0"/>
                <a:cs typeface="Arial" pitchFamily="34" charset="0"/>
              </a:rPr>
              <a:t>.”</a:t>
            </a:r>
            <a:endParaRPr lang="ko-KR" altLang="ko-KR" dirty="0">
              <a:solidFill>
                <a:srgbClr val="0F365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2132205" y="1556792"/>
            <a:ext cx="5544616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33" name="Rectangle 303"/>
          <p:cNvSpPr txBox="1">
            <a:spLocks noChangeArrowheads="1"/>
          </p:cNvSpPr>
          <p:nvPr/>
        </p:nvSpPr>
        <p:spPr>
          <a:xfrm>
            <a:off x="2740081" y="1693882"/>
            <a:ext cx="4716524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그룹 55"/>
          <p:cNvGrpSpPr/>
          <p:nvPr/>
        </p:nvGrpSpPr>
        <p:grpSpPr>
          <a:xfrm>
            <a:off x="1547664" y="1412776"/>
            <a:ext cx="1080120" cy="1080120"/>
            <a:chOff x="1547664" y="1484784"/>
            <a:chExt cx="1080120" cy="1080120"/>
          </a:xfrm>
        </p:grpSpPr>
        <p:sp>
          <p:nvSpPr>
            <p:cNvPr id="28" name="타원 27"/>
            <p:cNvSpPr/>
            <p:nvPr/>
          </p:nvSpPr>
          <p:spPr>
            <a:xfrm>
              <a:off x="1547664" y="1484784"/>
              <a:ext cx="1080120" cy="1080120"/>
            </a:xfrm>
            <a:prstGeom prst="roundRect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1655676" y="1592796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04541" y="1691226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132205" y="2852936"/>
            <a:ext cx="5544616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Rectangle 303"/>
          <p:cNvSpPr txBox="1">
            <a:spLocks noChangeArrowheads="1"/>
          </p:cNvSpPr>
          <p:nvPr/>
        </p:nvSpPr>
        <p:spPr>
          <a:xfrm>
            <a:off x="2740081" y="2990026"/>
            <a:ext cx="4716524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그룹 56"/>
          <p:cNvGrpSpPr/>
          <p:nvPr/>
        </p:nvGrpSpPr>
        <p:grpSpPr>
          <a:xfrm>
            <a:off x="1547664" y="2708920"/>
            <a:ext cx="1080120" cy="1080120"/>
            <a:chOff x="1547664" y="2708920"/>
            <a:chExt cx="1080120" cy="1080120"/>
          </a:xfrm>
        </p:grpSpPr>
        <p:sp>
          <p:nvSpPr>
            <p:cNvPr id="36" name="타원 35"/>
            <p:cNvSpPr/>
            <p:nvPr/>
          </p:nvSpPr>
          <p:spPr>
            <a:xfrm>
              <a:off x="1547664" y="2708920"/>
              <a:ext cx="1080120" cy="108012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655676" y="2816932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804541" y="2987370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132205" y="4121249"/>
            <a:ext cx="5544616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Rectangle 303"/>
          <p:cNvSpPr txBox="1">
            <a:spLocks noChangeArrowheads="1"/>
          </p:cNvSpPr>
          <p:nvPr/>
        </p:nvSpPr>
        <p:spPr>
          <a:xfrm>
            <a:off x="2740081" y="4258339"/>
            <a:ext cx="4716524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그룹 73"/>
          <p:cNvGrpSpPr/>
          <p:nvPr/>
        </p:nvGrpSpPr>
        <p:grpSpPr>
          <a:xfrm>
            <a:off x="1547664" y="3977233"/>
            <a:ext cx="1080120" cy="1080120"/>
            <a:chOff x="1547664" y="3977233"/>
            <a:chExt cx="1080120" cy="1080120"/>
          </a:xfrm>
        </p:grpSpPr>
        <p:sp>
          <p:nvSpPr>
            <p:cNvPr id="42" name="타원 41"/>
            <p:cNvSpPr/>
            <p:nvPr/>
          </p:nvSpPr>
          <p:spPr>
            <a:xfrm>
              <a:off x="1547664" y="3977233"/>
              <a:ext cx="1080120" cy="10801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1655676" y="4085245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804541" y="4255683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132205" y="5398434"/>
            <a:ext cx="5544616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Rectangle 303"/>
          <p:cNvSpPr txBox="1">
            <a:spLocks noChangeArrowheads="1"/>
          </p:cNvSpPr>
          <p:nvPr/>
        </p:nvSpPr>
        <p:spPr>
          <a:xfrm>
            <a:off x="2740081" y="5535524"/>
            <a:ext cx="4716524" cy="517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그룹 74"/>
          <p:cNvGrpSpPr/>
          <p:nvPr/>
        </p:nvGrpSpPr>
        <p:grpSpPr>
          <a:xfrm>
            <a:off x="1547664" y="5254418"/>
            <a:ext cx="1080120" cy="1080120"/>
            <a:chOff x="1547664" y="5189140"/>
            <a:chExt cx="1080120" cy="1080120"/>
          </a:xfrm>
        </p:grpSpPr>
        <p:sp>
          <p:nvSpPr>
            <p:cNvPr id="48" name="타원 47"/>
            <p:cNvSpPr/>
            <p:nvPr/>
          </p:nvSpPr>
          <p:spPr>
            <a:xfrm>
              <a:off x="1547664" y="5189140"/>
              <a:ext cx="1080120" cy="10801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1655676" y="5297152"/>
              <a:ext cx="864096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804541" y="5532868"/>
            <a:ext cx="58541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136"/>
          <p:cNvGrpSpPr/>
          <p:nvPr/>
        </p:nvGrpSpPr>
        <p:grpSpPr>
          <a:xfrm>
            <a:off x="2142778" y="2145974"/>
            <a:ext cx="4813523" cy="2232251"/>
            <a:chOff x="1905001" y="1772816"/>
            <a:chExt cx="5248274" cy="2376268"/>
          </a:xfrm>
        </p:grpSpPr>
        <p:grpSp>
          <p:nvGrpSpPr>
            <p:cNvPr id="3" name="그룹 132"/>
            <p:cNvGrpSpPr/>
            <p:nvPr/>
          </p:nvGrpSpPr>
          <p:grpSpPr>
            <a:xfrm>
              <a:off x="1905001" y="3158976"/>
              <a:ext cx="5248274" cy="990108"/>
              <a:chOff x="828675" y="4255659"/>
              <a:chExt cx="3286125" cy="399517"/>
            </a:xfrm>
          </p:grpSpPr>
          <p:cxnSp>
            <p:nvCxnSpPr>
              <p:cNvPr id="14" name="직선 연결선 13"/>
              <p:cNvCxnSpPr/>
              <p:nvPr/>
            </p:nvCxnSpPr>
            <p:spPr bwMode="auto">
              <a:xfrm>
                <a:off x="828675" y="4255660"/>
                <a:ext cx="3286125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>
                <a:off x="828675" y="4255659"/>
                <a:ext cx="0" cy="399516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>
                <a:off x="4111239" y="4255659"/>
                <a:ext cx="0" cy="399517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12" name="직선 연결선 11"/>
            <p:cNvCxnSpPr/>
            <p:nvPr/>
          </p:nvCxnSpPr>
          <p:spPr>
            <a:xfrm>
              <a:off x="4529139" y="2833886"/>
              <a:ext cx="0" cy="93192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>
            <a:xfrm>
              <a:off x="4529138" y="1772816"/>
              <a:ext cx="0" cy="108012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4" name="그룹 62"/>
          <p:cNvGrpSpPr/>
          <p:nvPr/>
        </p:nvGrpSpPr>
        <p:grpSpPr>
          <a:xfrm>
            <a:off x="3770387" y="1353886"/>
            <a:ext cx="1781838" cy="1617957"/>
            <a:chOff x="3770387" y="1412776"/>
            <a:chExt cx="1781838" cy="1617957"/>
          </a:xfrm>
        </p:grpSpPr>
        <p:sp>
          <p:nvSpPr>
            <p:cNvPr id="46" name="자유형 45"/>
            <p:cNvSpPr/>
            <p:nvPr/>
          </p:nvSpPr>
          <p:spPr>
            <a:xfrm rot="20310878" flipH="1">
              <a:off x="3999009" y="2220006"/>
              <a:ext cx="1553216" cy="81072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육각형 16"/>
            <p:cNvSpPr/>
            <p:nvPr/>
          </p:nvSpPr>
          <p:spPr>
            <a:xfrm>
              <a:off x="3770387" y="1412776"/>
              <a:ext cx="1584176" cy="1365669"/>
            </a:xfrm>
            <a:prstGeom prst="rect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232"/>
          <p:cNvGrpSpPr/>
          <p:nvPr/>
        </p:nvGrpSpPr>
        <p:grpSpPr>
          <a:xfrm>
            <a:off x="5994276" y="4380705"/>
            <a:ext cx="1891258" cy="438150"/>
            <a:chOff x="828675" y="4114800"/>
            <a:chExt cx="3286125" cy="438150"/>
          </a:xfrm>
        </p:grpSpPr>
        <p:cxnSp>
          <p:nvCxnSpPr>
            <p:cNvPr id="19" name="직선 연결선 18"/>
            <p:cNvCxnSpPr/>
            <p:nvPr/>
          </p:nvCxnSpPr>
          <p:spPr bwMode="auto">
            <a:xfrm>
              <a:off x="828675" y="4120877"/>
              <a:ext cx="3286125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828675" y="4124325"/>
              <a:ext cx="0" cy="42862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4105275" y="4114800"/>
              <a:ext cx="0" cy="42862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2" name="Rectangle 96"/>
          <p:cNvSpPr>
            <a:spLocks noChangeArrowheads="1"/>
          </p:cNvSpPr>
          <p:nvPr/>
        </p:nvSpPr>
        <p:spPr bwMode="auto">
          <a:xfrm>
            <a:off x="5652120" y="2145974"/>
            <a:ext cx="24145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00"/>
                </a:solidFill>
                <a:latin typeface="Arial" pitchFamily="34" charset="0"/>
              </a:rPr>
              <a:t>CONTENTS</a:t>
            </a:r>
            <a:r>
              <a:rPr lang="en-US" altLang="ko-KR" sz="1400" b="1" noProof="1" smtClean="0">
                <a:solidFill>
                  <a:srgbClr val="000000"/>
                </a:solidFill>
                <a:latin typeface="Arial" pitchFamily="34" charset="0"/>
              </a:rPr>
              <a:t> </a:t>
            </a:r>
            <a:endParaRPr lang="en-US" altLang="ko-KR" sz="14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The text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demonstrates How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your</a:t>
            </a:r>
            <a:endParaRPr lang="en-US" altLang="ko-KR" sz="1000" dirty="0" smtClean="0">
              <a:solidFill>
                <a:srgbClr val="000000"/>
              </a:solidFill>
              <a:latin typeface="Arial" pitchFamily="34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own text will look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when you replace the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placeholder with your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own text.</a:t>
            </a:r>
            <a:endParaRPr lang="en-US" altLang="ko-KR" sz="10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3" name="Rectangle 96"/>
          <p:cNvSpPr>
            <a:spLocks noChangeArrowheads="1"/>
          </p:cNvSpPr>
          <p:nvPr/>
        </p:nvSpPr>
        <p:spPr bwMode="auto">
          <a:xfrm>
            <a:off x="1149300" y="2145974"/>
            <a:ext cx="24145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00"/>
                </a:solidFill>
                <a:latin typeface="Arial" pitchFamily="34" charset="0"/>
              </a:rPr>
              <a:t>CONTENTS</a:t>
            </a:r>
            <a:r>
              <a:rPr lang="en-US" altLang="ko-KR" sz="1400" b="1" noProof="1" smtClean="0">
                <a:solidFill>
                  <a:srgbClr val="000000"/>
                </a:solidFill>
                <a:latin typeface="Arial" pitchFamily="34" charset="0"/>
              </a:rPr>
              <a:t> </a:t>
            </a:r>
            <a:endParaRPr lang="en-US" altLang="ko-KR" sz="14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The text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demonstrates How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your</a:t>
            </a:r>
            <a:endParaRPr lang="en-US" altLang="ko-KR" sz="1000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own text will look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when you replace the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placeholder with your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000" noProof="1" smtClean="0">
                <a:solidFill>
                  <a:srgbClr val="000000"/>
                </a:solidFill>
                <a:latin typeface="Arial" pitchFamily="34" charset="0"/>
              </a:rPr>
              <a:t>own text.</a:t>
            </a:r>
            <a:endParaRPr lang="en-US" altLang="ko-KR" sz="10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4" name="Rectangle 54"/>
          <p:cNvSpPr>
            <a:spLocks noChangeArrowheads="1"/>
          </p:cNvSpPr>
          <p:nvPr/>
        </p:nvSpPr>
        <p:spPr bwMode="auto">
          <a:xfrm>
            <a:off x="3539505" y="1713555"/>
            <a:ext cx="201622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TEXT</a:t>
            </a:r>
            <a:endParaRPr lang="en-US" altLang="ko-KR" sz="9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grpSp>
        <p:nvGrpSpPr>
          <p:cNvPr id="6" name="그룹 63"/>
          <p:cNvGrpSpPr/>
          <p:nvPr/>
        </p:nvGrpSpPr>
        <p:grpSpPr>
          <a:xfrm>
            <a:off x="3626371" y="3223219"/>
            <a:ext cx="1942455" cy="661765"/>
            <a:chOff x="3626371" y="3282109"/>
            <a:chExt cx="1942455" cy="661765"/>
          </a:xfrm>
        </p:grpSpPr>
        <p:sp>
          <p:nvSpPr>
            <p:cNvPr id="53" name="평행 사변형 52"/>
            <p:cNvSpPr/>
            <p:nvPr/>
          </p:nvSpPr>
          <p:spPr>
            <a:xfrm rot="21040735" flipH="1">
              <a:off x="3700692" y="3511826"/>
              <a:ext cx="1868134" cy="4320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육각형 24"/>
            <p:cNvSpPr/>
            <p:nvPr/>
          </p:nvSpPr>
          <p:spPr>
            <a:xfrm>
              <a:off x="3626371" y="3282109"/>
              <a:ext cx="1881733" cy="4253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CONTENTS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그룹 64"/>
          <p:cNvGrpSpPr/>
          <p:nvPr/>
        </p:nvGrpSpPr>
        <p:grpSpPr>
          <a:xfrm>
            <a:off x="3626371" y="3937594"/>
            <a:ext cx="1925425" cy="642348"/>
            <a:chOff x="3626371" y="3996484"/>
            <a:chExt cx="1925425" cy="642348"/>
          </a:xfrm>
        </p:grpSpPr>
        <p:sp>
          <p:nvSpPr>
            <p:cNvPr id="33" name="평행 사변형 32"/>
            <p:cNvSpPr/>
            <p:nvPr/>
          </p:nvSpPr>
          <p:spPr>
            <a:xfrm rot="20932297" flipH="1">
              <a:off x="3697111" y="4206784"/>
              <a:ext cx="1854685" cy="4320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육각형 25"/>
            <p:cNvSpPr/>
            <p:nvPr/>
          </p:nvSpPr>
          <p:spPr>
            <a:xfrm>
              <a:off x="3626371" y="3996484"/>
              <a:ext cx="1881733" cy="42539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CONTENTS</a:t>
              </a:r>
              <a:endPara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그룹 67"/>
          <p:cNvGrpSpPr/>
          <p:nvPr/>
        </p:nvGrpSpPr>
        <p:grpSpPr>
          <a:xfrm>
            <a:off x="5205214" y="4812753"/>
            <a:ext cx="1799585" cy="1568575"/>
            <a:chOff x="5205214" y="4871643"/>
            <a:chExt cx="1799585" cy="1568575"/>
          </a:xfrm>
        </p:grpSpPr>
        <p:sp>
          <p:nvSpPr>
            <p:cNvPr id="50" name="자유형 49"/>
            <p:cNvSpPr/>
            <p:nvPr/>
          </p:nvSpPr>
          <p:spPr>
            <a:xfrm rot="20310878" flipH="1">
              <a:off x="5451583" y="5629491"/>
              <a:ext cx="1553216" cy="81072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육각형 33"/>
            <p:cNvSpPr/>
            <p:nvPr/>
          </p:nvSpPr>
          <p:spPr>
            <a:xfrm>
              <a:off x="5205214" y="4871643"/>
              <a:ext cx="1584176" cy="1365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555233" y="5172422"/>
            <a:ext cx="884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TEXT</a:t>
            </a:r>
          </a:p>
        </p:txBody>
      </p:sp>
      <p:grpSp>
        <p:nvGrpSpPr>
          <p:cNvPr id="9" name="그룹 68"/>
          <p:cNvGrpSpPr/>
          <p:nvPr/>
        </p:nvGrpSpPr>
        <p:grpSpPr>
          <a:xfrm>
            <a:off x="7097638" y="4812753"/>
            <a:ext cx="1769587" cy="1568575"/>
            <a:chOff x="7097638" y="4871643"/>
            <a:chExt cx="1769587" cy="1568575"/>
          </a:xfrm>
        </p:grpSpPr>
        <p:sp>
          <p:nvSpPr>
            <p:cNvPr id="51" name="자유형 50"/>
            <p:cNvSpPr/>
            <p:nvPr/>
          </p:nvSpPr>
          <p:spPr>
            <a:xfrm rot="20310878" flipH="1">
              <a:off x="7314009" y="5629491"/>
              <a:ext cx="1553216" cy="81072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육각형 35"/>
            <p:cNvSpPr/>
            <p:nvPr/>
          </p:nvSpPr>
          <p:spPr>
            <a:xfrm>
              <a:off x="7097638" y="4871643"/>
              <a:ext cx="1584176" cy="1365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447657" y="5172422"/>
            <a:ext cx="884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TEXT</a:t>
            </a:r>
          </a:p>
        </p:txBody>
      </p:sp>
      <p:grpSp>
        <p:nvGrpSpPr>
          <p:cNvPr id="10" name="그룹 232"/>
          <p:cNvGrpSpPr/>
          <p:nvPr/>
        </p:nvGrpSpPr>
        <p:grpSpPr>
          <a:xfrm>
            <a:off x="1193676" y="4380705"/>
            <a:ext cx="1891258" cy="438150"/>
            <a:chOff x="828675" y="4114800"/>
            <a:chExt cx="3286125" cy="438150"/>
          </a:xfrm>
        </p:grpSpPr>
        <p:cxnSp>
          <p:nvCxnSpPr>
            <p:cNvPr id="39" name="직선 연결선 38"/>
            <p:cNvCxnSpPr/>
            <p:nvPr/>
          </p:nvCxnSpPr>
          <p:spPr bwMode="auto">
            <a:xfrm>
              <a:off x="828675" y="4120877"/>
              <a:ext cx="3286125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828675" y="4124325"/>
              <a:ext cx="0" cy="42862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4105275" y="4114800"/>
              <a:ext cx="0" cy="42862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1" name="그룹 65"/>
          <p:cNvGrpSpPr/>
          <p:nvPr/>
        </p:nvGrpSpPr>
        <p:grpSpPr>
          <a:xfrm>
            <a:off x="404614" y="4812753"/>
            <a:ext cx="1794076" cy="1568575"/>
            <a:chOff x="404614" y="4871643"/>
            <a:chExt cx="1794076" cy="1568575"/>
          </a:xfrm>
        </p:grpSpPr>
        <p:sp>
          <p:nvSpPr>
            <p:cNvPr id="48" name="자유형 47"/>
            <p:cNvSpPr/>
            <p:nvPr/>
          </p:nvSpPr>
          <p:spPr>
            <a:xfrm rot="20310878" flipH="1">
              <a:off x="645474" y="5629491"/>
              <a:ext cx="1553216" cy="81072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육각형 41"/>
            <p:cNvSpPr/>
            <p:nvPr/>
          </p:nvSpPr>
          <p:spPr>
            <a:xfrm>
              <a:off x="404614" y="4871643"/>
              <a:ext cx="1584176" cy="1365669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754633" y="5172422"/>
            <a:ext cx="884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TEXT</a:t>
            </a:r>
          </a:p>
        </p:txBody>
      </p:sp>
      <p:grpSp>
        <p:nvGrpSpPr>
          <p:cNvPr id="18" name="그룹 66"/>
          <p:cNvGrpSpPr/>
          <p:nvPr/>
        </p:nvGrpSpPr>
        <p:grpSpPr>
          <a:xfrm>
            <a:off x="2297038" y="4812753"/>
            <a:ext cx="1776585" cy="1568575"/>
            <a:chOff x="2297038" y="4871643"/>
            <a:chExt cx="1776585" cy="1568575"/>
          </a:xfrm>
        </p:grpSpPr>
        <p:sp>
          <p:nvSpPr>
            <p:cNvPr id="49" name="자유형 48"/>
            <p:cNvSpPr/>
            <p:nvPr/>
          </p:nvSpPr>
          <p:spPr>
            <a:xfrm rot="20310878" flipH="1">
              <a:off x="2520407" y="5629491"/>
              <a:ext cx="1553216" cy="81072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4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육각형 43"/>
            <p:cNvSpPr/>
            <p:nvPr/>
          </p:nvSpPr>
          <p:spPr>
            <a:xfrm>
              <a:off x="2297038" y="4871643"/>
              <a:ext cx="1584176" cy="1365669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647057" y="5172422"/>
            <a:ext cx="884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 rot="5400000">
            <a:off x="2134340" y="3901413"/>
            <a:ext cx="2664298" cy="18634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Rectangle 96"/>
          <p:cNvSpPr>
            <a:spLocks noChangeArrowheads="1"/>
          </p:cNvSpPr>
          <p:nvPr/>
        </p:nvSpPr>
        <p:spPr bwMode="auto">
          <a:xfrm>
            <a:off x="2566389" y="3861045"/>
            <a:ext cx="1800200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 rot="5400000">
            <a:off x="4156815" y="3901413"/>
            <a:ext cx="2664298" cy="18634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Rectangle 96"/>
          <p:cNvSpPr>
            <a:spLocks noChangeArrowheads="1"/>
          </p:cNvSpPr>
          <p:nvPr/>
        </p:nvSpPr>
        <p:spPr bwMode="auto">
          <a:xfrm>
            <a:off x="4588864" y="3861045"/>
            <a:ext cx="1800200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 rot="5400000">
            <a:off x="6179290" y="3901413"/>
            <a:ext cx="2664298" cy="18634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Rectangle 96"/>
          <p:cNvSpPr>
            <a:spLocks noChangeArrowheads="1"/>
          </p:cNvSpPr>
          <p:nvPr/>
        </p:nvSpPr>
        <p:spPr bwMode="auto">
          <a:xfrm>
            <a:off x="6611339" y="3861045"/>
            <a:ext cx="1800200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 rot="5400000">
            <a:off x="111865" y="3901413"/>
            <a:ext cx="2664298" cy="18634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1475656" y="2924941"/>
            <a:ext cx="0" cy="5760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64" name="Rectangle 96"/>
          <p:cNvSpPr>
            <a:spLocks noChangeArrowheads="1"/>
          </p:cNvSpPr>
          <p:nvPr/>
        </p:nvSpPr>
        <p:spPr bwMode="auto">
          <a:xfrm>
            <a:off x="543914" y="3861045"/>
            <a:ext cx="1800200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noProof="1" smtClean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3494956" y="2924941"/>
            <a:ext cx="0" cy="5760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552356" y="2924941"/>
            <a:ext cx="0" cy="5760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7504981" y="2924941"/>
            <a:ext cx="0" cy="5760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7"/>
          <p:cNvGrpSpPr/>
          <p:nvPr/>
        </p:nvGrpSpPr>
        <p:grpSpPr>
          <a:xfrm>
            <a:off x="467544" y="2348877"/>
            <a:ext cx="2232248" cy="936104"/>
            <a:chOff x="467544" y="2204864"/>
            <a:chExt cx="2232248" cy="936104"/>
          </a:xfrm>
        </p:grpSpPr>
        <p:sp>
          <p:nvSpPr>
            <p:cNvPr id="57" name="평행 사변형 56"/>
            <p:cNvSpPr/>
            <p:nvPr/>
          </p:nvSpPr>
          <p:spPr>
            <a:xfrm flipH="1">
              <a:off x="467544" y="2852936"/>
              <a:ext cx="2123256" cy="288032"/>
            </a:xfrm>
            <a:prstGeom prst="parallelogram">
              <a:avLst>
                <a:gd name="adj" fmla="val 7791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오각형 57"/>
            <p:cNvSpPr/>
            <p:nvPr/>
          </p:nvSpPr>
          <p:spPr>
            <a:xfrm>
              <a:off x="467544" y="2204864"/>
              <a:ext cx="2232248" cy="648072"/>
            </a:xfrm>
            <a:prstGeom prst="homePlate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88"/>
          <p:cNvGrpSpPr/>
          <p:nvPr/>
        </p:nvGrpSpPr>
        <p:grpSpPr>
          <a:xfrm>
            <a:off x="2492334" y="2348877"/>
            <a:ext cx="2232000" cy="936104"/>
            <a:chOff x="2492334" y="2204864"/>
            <a:chExt cx="2232000" cy="936104"/>
          </a:xfrm>
        </p:grpSpPr>
        <p:sp>
          <p:nvSpPr>
            <p:cNvPr id="85" name="평행 사변형 84"/>
            <p:cNvSpPr/>
            <p:nvPr/>
          </p:nvSpPr>
          <p:spPr>
            <a:xfrm flipH="1">
              <a:off x="2515419" y="2852936"/>
              <a:ext cx="2123256" cy="288032"/>
            </a:xfrm>
            <a:prstGeom prst="parallelogram">
              <a:avLst>
                <a:gd name="adj" fmla="val 7791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2492334" y="2204864"/>
              <a:ext cx="2232000" cy="648072"/>
            </a:xfrm>
            <a:prstGeom prst="chevron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91"/>
          <p:cNvGrpSpPr/>
          <p:nvPr/>
        </p:nvGrpSpPr>
        <p:grpSpPr>
          <a:xfrm>
            <a:off x="4515669" y="2348877"/>
            <a:ext cx="2233207" cy="936104"/>
            <a:chOff x="4515669" y="2204864"/>
            <a:chExt cx="2233207" cy="936104"/>
          </a:xfrm>
        </p:grpSpPr>
        <p:sp>
          <p:nvSpPr>
            <p:cNvPr id="86" name="평행 사변형 85"/>
            <p:cNvSpPr/>
            <p:nvPr/>
          </p:nvSpPr>
          <p:spPr>
            <a:xfrm flipH="1">
              <a:off x="4515669" y="2852936"/>
              <a:ext cx="2123256" cy="288032"/>
            </a:xfrm>
            <a:prstGeom prst="parallelogram">
              <a:avLst>
                <a:gd name="adj" fmla="val 7791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4516876" y="2204864"/>
              <a:ext cx="2232000" cy="648072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90"/>
          <p:cNvGrpSpPr/>
          <p:nvPr/>
        </p:nvGrpSpPr>
        <p:grpSpPr>
          <a:xfrm>
            <a:off x="6541418" y="2348877"/>
            <a:ext cx="2232000" cy="936104"/>
            <a:chOff x="6541418" y="2204864"/>
            <a:chExt cx="2232000" cy="936104"/>
          </a:xfrm>
        </p:grpSpPr>
        <p:sp>
          <p:nvSpPr>
            <p:cNvPr id="87" name="평행 사변형 86"/>
            <p:cNvSpPr/>
            <p:nvPr/>
          </p:nvSpPr>
          <p:spPr>
            <a:xfrm flipH="1">
              <a:off x="6554019" y="2852936"/>
              <a:ext cx="2123256" cy="288032"/>
            </a:xfrm>
            <a:prstGeom prst="parallelogram">
              <a:avLst>
                <a:gd name="adj" fmla="val 7791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갈매기형 수장 60"/>
            <p:cNvSpPr/>
            <p:nvPr/>
          </p:nvSpPr>
          <p:spPr>
            <a:xfrm>
              <a:off x="6541418" y="2204864"/>
              <a:ext cx="2232000" cy="648072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62" name="Rectangle 96"/>
          <p:cNvSpPr>
            <a:spLocks noChangeArrowheads="1"/>
          </p:cNvSpPr>
          <p:nvPr/>
        </p:nvSpPr>
        <p:spPr bwMode="auto">
          <a:xfrm>
            <a:off x="323528" y="2492893"/>
            <a:ext cx="23762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40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3" name="Rectangle 96"/>
          <p:cNvSpPr>
            <a:spLocks noChangeArrowheads="1"/>
          </p:cNvSpPr>
          <p:nvPr/>
        </p:nvSpPr>
        <p:spPr bwMode="auto">
          <a:xfrm>
            <a:off x="2514278" y="2492893"/>
            <a:ext cx="23762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40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4" name="Rectangle 96"/>
          <p:cNvSpPr>
            <a:spLocks noChangeArrowheads="1"/>
          </p:cNvSpPr>
          <p:nvPr/>
        </p:nvSpPr>
        <p:spPr bwMode="auto">
          <a:xfrm>
            <a:off x="4447853" y="2492893"/>
            <a:ext cx="23762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40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5" name="Rectangle 96"/>
          <p:cNvSpPr>
            <a:spLocks noChangeArrowheads="1"/>
          </p:cNvSpPr>
          <p:nvPr/>
        </p:nvSpPr>
        <p:spPr bwMode="auto">
          <a:xfrm>
            <a:off x="6516216" y="2492893"/>
            <a:ext cx="23762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endParaRPr lang="en-US" altLang="ko-KR" sz="240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4" name="Rectangle 5"/>
          <p:cNvSpPr>
            <a:spLocks noChangeArrowheads="1"/>
          </p:cNvSpPr>
          <p:nvPr/>
        </p:nvSpPr>
        <p:spPr bwMode="gray">
          <a:xfrm>
            <a:off x="2987824" y="1566314"/>
            <a:ext cx="3019003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Click to </a:t>
            </a:r>
          </a:p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Add Contents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grpSp>
        <p:nvGrpSpPr>
          <p:cNvPr id="2" name="그룹 75"/>
          <p:cNvGrpSpPr/>
          <p:nvPr/>
        </p:nvGrpSpPr>
        <p:grpSpPr>
          <a:xfrm>
            <a:off x="3389606" y="1812607"/>
            <a:ext cx="3482668" cy="2458661"/>
            <a:chOff x="3389606" y="1803082"/>
            <a:chExt cx="3482668" cy="2458661"/>
          </a:xfrm>
        </p:grpSpPr>
        <p:sp>
          <p:nvSpPr>
            <p:cNvPr id="41" name="평행 사변형 40"/>
            <p:cNvSpPr/>
            <p:nvPr/>
          </p:nvSpPr>
          <p:spPr>
            <a:xfrm rot="18965290" flipH="1">
              <a:off x="4346357" y="3368983"/>
              <a:ext cx="2525917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2700000">
              <a:off x="3389606" y="1803082"/>
              <a:ext cx="2232248" cy="2232248"/>
            </a:xfrm>
            <a:prstGeom prst="roundRect">
              <a:avLst>
                <a:gd name="adj" fmla="val 10633"/>
              </a:avLst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66"/>
          <p:cNvGrpSpPr/>
          <p:nvPr/>
        </p:nvGrpSpPr>
        <p:grpSpPr>
          <a:xfrm>
            <a:off x="1661414" y="3540800"/>
            <a:ext cx="3487232" cy="2451966"/>
            <a:chOff x="1661414" y="3531275"/>
            <a:chExt cx="3487232" cy="2451966"/>
          </a:xfrm>
        </p:grpSpPr>
        <p:sp>
          <p:nvSpPr>
            <p:cNvPr id="34" name="평행 사변형 33"/>
            <p:cNvSpPr/>
            <p:nvPr/>
          </p:nvSpPr>
          <p:spPr>
            <a:xfrm rot="18965290" flipH="1">
              <a:off x="2622729" y="5090481"/>
              <a:ext cx="2525917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2700000">
              <a:off x="1661414" y="3531275"/>
              <a:ext cx="2232248" cy="2232248"/>
            </a:xfrm>
            <a:prstGeom prst="roundRect">
              <a:avLst>
                <a:gd name="adj" fmla="val 10633"/>
              </a:avLst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4" name="그룹 76"/>
          <p:cNvGrpSpPr/>
          <p:nvPr/>
        </p:nvGrpSpPr>
        <p:grpSpPr>
          <a:xfrm>
            <a:off x="5117798" y="3540800"/>
            <a:ext cx="3448762" cy="2405702"/>
            <a:chOff x="5117798" y="3531275"/>
            <a:chExt cx="3448762" cy="2405702"/>
          </a:xfrm>
        </p:grpSpPr>
        <p:sp>
          <p:nvSpPr>
            <p:cNvPr id="40" name="평행 사변형 39"/>
            <p:cNvSpPr/>
            <p:nvPr/>
          </p:nvSpPr>
          <p:spPr>
            <a:xfrm rot="18965290" flipH="1">
              <a:off x="6040643" y="5044217"/>
              <a:ext cx="2525917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00000">
              <a:off x="5117798" y="3531275"/>
              <a:ext cx="2232248" cy="2232248"/>
            </a:xfrm>
            <a:prstGeom prst="roundRect">
              <a:avLst>
                <a:gd name="adj" fmla="val 10633"/>
              </a:avLst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Rectangle 96"/>
          <p:cNvSpPr>
            <a:spLocks noChangeArrowheads="1"/>
          </p:cNvSpPr>
          <p:nvPr/>
        </p:nvSpPr>
        <p:spPr bwMode="auto">
          <a:xfrm>
            <a:off x="6228184" y="1926357"/>
            <a:ext cx="2376264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9" name="Rectangle 96"/>
          <p:cNvSpPr>
            <a:spLocks noChangeArrowheads="1"/>
          </p:cNvSpPr>
          <p:nvPr/>
        </p:nvSpPr>
        <p:spPr bwMode="auto">
          <a:xfrm>
            <a:off x="467544" y="1926357"/>
            <a:ext cx="2376264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ysClr val="windowText" lastClr="000000"/>
              </a:solidFill>
              <a:effectLst/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2" name="직각 삼각형 41"/>
          <p:cNvSpPr/>
          <p:nvPr/>
        </p:nvSpPr>
        <p:spPr>
          <a:xfrm rot="8100000">
            <a:off x="3790958" y="1870785"/>
            <a:ext cx="1421087" cy="141681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각 삼각형 42"/>
          <p:cNvSpPr/>
          <p:nvPr/>
        </p:nvSpPr>
        <p:spPr>
          <a:xfrm rot="8100000">
            <a:off x="5512878" y="3589452"/>
            <a:ext cx="1421087" cy="141681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각 삼각형 43"/>
          <p:cNvSpPr/>
          <p:nvPr/>
        </p:nvSpPr>
        <p:spPr>
          <a:xfrm rot="8100000">
            <a:off x="2074354" y="3589451"/>
            <a:ext cx="1421087" cy="141681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Rectangle 96"/>
          <p:cNvSpPr>
            <a:spLocks noChangeArrowheads="1"/>
          </p:cNvSpPr>
          <p:nvPr/>
        </p:nvSpPr>
        <p:spPr bwMode="auto">
          <a:xfrm>
            <a:off x="4067944" y="2070373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2014</a:t>
            </a:r>
            <a:endParaRPr lang="en-US" altLang="ko-KR" sz="2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6" name="Rectangle 96"/>
          <p:cNvSpPr>
            <a:spLocks noChangeArrowheads="1"/>
          </p:cNvSpPr>
          <p:nvPr/>
        </p:nvSpPr>
        <p:spPr bwMode="auto">
          <a:xfrm>
            <a:off x="2267744" y="3798565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2015</a:t>
            </a:r>
            <a:endParaRPr lang="en-US" altLang="ko-KR" sz="2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Rectangle 96"/>
          <p:cNvSpPr>
            <a:spLocks noChangeArrowheads="1"/>
          </p:cNvSpPr>
          <p:nvPr/>
        </p:nvSpPr>
        <p:spPr bwMode="auto">
          <a:xfrm>
            <a:off x="5724128" y="3798565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맑은 고딕" pitchFamily="50" charset="-127"/>
                <a:cs typeface="굴림" pitchFamily="50" charset="-127"/>
              </a:rPr>
              <a:t>2016</a:t>
            </a:r>
            <a:endParaRPr lang="en-US" altLang="ko-KR" sz="2800" b="0" noProof="1" smtClea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Rectangle 96"/>
          <p:cNvSpPr>
            <a:spLocks noChangeArrowheads="1"/>
          </p:cNvSpPr>
          <p:nvPr/>
        </p:nvSpPr>
        <p:spPr bwMode="auto">
          <a:xfrm>
            <a:off x="3491880" y="2574429"/>
            <a:ext cx="201622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9" name="Rectangle 96"/>
          <p:cNvSpPr>
            <a:spLocks noChangeArrowheads="1"/>
          </p:cNvSpPr>
          <p:nvPr/>
        </p:nvSpPr>
        <p:spPr bwMode="auto">
          <a:xfrm>
            <a:off x="1763688" y="4302621"/>
            <a:ext cx="201622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0" name="Rectangle 96"/>
          <p:cNvSpPr>
            <a:spLocks noChangeArrowheads="1"/>
          </p:cNvSpPr>
          <p:nvPr/>
        </p:nvSpPr>
        <p:spPr bwMode="auto">
          <a:xfrm>
            <a:off x="5221263" y="4302621"/>
            <a:ext cx="201622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kumimoji="1" lang="en-US" altLang="ko-KR" sz="1000" b="0" i="0" u="none" strike="noStrike" cap="none" normalizeH="0" baseline="0" noProof="1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6" name="Rectangle 5"/>
          <p:cNvSpPr>
            <a:spLocks noChangeArrowheads="1"/>
          </p:cNvSpPr>
          <p:nvPr/>
        </p:nvSpPr>
        <p:spPr bwMode="gray">
          <a:xfrm>
            <a:off x="3065165" y="5454749"/>
            <a:ext cx="3019003" cy="566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Click to </a:t>
            </a:r>
          </a:p>
          <a:p>
            <a:pPr marL="381000" indent="-3810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</a:rPr>
              <a:t>Add Contents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아래쪽 화살표 82"/>
          <p:cNvSpPr/>
          <p:nvPr/>
        </p:nvSpPr>
        <p:spPr>
          <a:xfrm>
            <a:off x="4572000" y="2209621"/>
            <a:ext cx="504056" cy="44155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아래쪽 화살표 83"/>
          <p:cNvSpPr/>
          <p:nvPr/>
        </p:nvSpPr>
        <p:spPr>
          <a:xfrm>
            <a:off x="4572000" y="3581221"/>
            <a:ext cx="504056" cy="44155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아래쪽 화살표 84"/>
          <p:cNvSpPr/>
          <p:nvPr/>
        </p:nvSpPr>
        <p:spPr>
          <a:xfrm>
            <a:off x="4572000" y="4962346"/>
            <a:ext cx="504056" cy="44155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738" name="Rectangle 303"/>
          <p:cNvSpPr>
            <a:spLocks noGrp="1" noChangeArrowheads="1"/>
          </p:cNvSpPr>
          <p:nvPr>
            <p:ph type="title"/>
          </p:nvPr>
        </p:nvSpPr>
        <p:spPr>
          <a:xfrm>
            <a:off x="107504" y="-73992"/>
            <a:ext cx="6563072" cy="9221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Click to edit title style</a:t>
            </a:r>
            <a:endParaRPr lang="en-US" altLang="ko-KR" dirty="0"/>
          </a:p>
        </p:txBody>
      </p:sp>
      <p:sp>
        <p:nvSpPr>
          <p:cNvPr id="60" name="순서도: 자기 디스크 59"/>
          <p:cNvSpPr/>
          <p:nvPr/>
        </p:nvSpPr>
        <p:spPr>
          <a:xfrm>
            <a:off x="1259632" y="1201509"/>
            <a:ext cx="1152128" cy="1260000"/>
          </a:xfrm>
          <a:prstGeom prst="flowChartMagneticDisk">
            <a:avLst/>
          </a:prstGeom>
          <a:solidFill>
            <a:srgbClr val="134889"/>
          </a:solidFill>
          <a:ln w="28575">
            <a:solidFill>
              <a:srgbClr val="0E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33"/>
          <p:cNvGrpSpPr/>
          <p:nvPr/>
        </p:nvGrpSpPr>
        <p:grpSpPr>
          <a:xfrm>
            <a:off x="2411760" y="1417533"/>
            <a:ext cx="5472608" cy="1199512"/>
            <a:chOff x="2411760" y="1484784"/>
            <a:chExt cx="5472608" cy="1199512"/>
          </a:xfrm>
        </p:grpSpPr>
        <p:sp>
          <p:nvSpPr>
            <p:cNvPr id="86" name="평행 사변형 85"/>
            <p:cNvSpPr/>
            <p:nvPr/>
          </p:nvSpPr>
          <p:spPr>
            <a:xfrm rot="18965290" flipH="1">
              <a:off x="2547373" y="1791536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411760" y="1484784"/>
              <a:ext cx="5472608" cy="864096"/>
            </a:xfrm>
            <a:prstGeom prst="rect">
              <a:avLst/>
            </a:prstGeom>
            <a:solidFill>
              <a:srgbClr val="134889"/>
            </a:solidFill>
            <a:ln w="28575">
              <a:solidFill>
                <a:srgbClr val="0E34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2" name="순서도: 자기 디스크 61"/>
          <p:cNvSpPr/>
          <p:nvPr/>
        </p:nvSpPr>
        <p:spPr>
          <a:xfrm>
            <a:off x="1258308" y="2564904"/>
            <a:ext cx="1152128" cy="1260000"/>
          </a:xfrm>
          <a:prstGeom prst="flowChartMagneticDisk">
            <a:avLst/>
          </a:prstGeom>
          <a:solidFill>
            <a:srgbClr val="0070C0"/>
          </a:solidFill>
          <a:ln w="28575">
            <a:solidFill>
              <a:srgbClr val="00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34"/>
          <p:cNvGrpSpPr/>
          <p:nvPr/>
        </p:nvGrpSpPr>
        <p:grpSpPr>
          <a:xfrm>
            <a:off x="2411760" y="2785685"/>
            <a:ext cx="5472608" cy="1202959"/>
            <a:chOff x="2411760" y="2852936"/>
            <a:chExt cx="5472608" cy="1202959"/>
          </a:xfrm>
        </p:grpSpPr>
        <p:sp>
          <p:nvSpPr>
            <p:cNvPr id="87" name="평행 사변형 86"/>
            <p:cNvSpPr/>
            <p:nvPr/>
          </p:nvSpPr>
          <p:spPr>
            <a:xfrm rot="18965290" flipH="1">
              <a:off x="2547373" y="3163135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411760" y="2852936"/>
              <a:ext cx="5472608" cy="86409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5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순서도: 자기 디스크 65"/>
          <p:cNvSpPr/>
          <p:nvPr/>
        </p:nvSpPr>
        <p:spPr>
          <a:xfrm>
            <a:off x="1259632" y="3937813"/>
            <a:ext cx="1152128" cy="126000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5"/>
          <p:cNvGrpSpPr/>
          <p:nvPr/>
        </p:nvGrpSpPr>
        <p:grpSpPr>
          <a:xfrm>
            <a:off x="2411760" y="4153837"/>
            <a:ext cx="5472608" cy="1234982"/>
            <a:chOff x="2411760" y="4221088"/>
            <a:chExt cx="5472608" cy="1234982"/>
          </a:xfrm>
        </p:grpSpPr>
        <p:sp>
          <p:nvSpPr>
            <p:cNvPr id="88" name="평행 사변형 87"/>
            <p:cNvSpPr/>
            <p:nvPr/>
          </p:nvSpPr>
          <p:spPr>
            <a:xfrm rot="18965290" flipH="1">
              <a:off x="2547374" y="4563310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411760" y="4221088"/>
              <a:ext cx="5472608" cy="864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순서도: 자기 디스크 67"/>
          <p:cNvSpPr/>
          <p:nvPr/>
        </p:nvSpPr>
        <p:spPr>
          <a:xfrm>
            <a:off x="1259632" y="5305965"/>
            <a:ext cx="1152128" cy="126000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5" name="그룹 36"/>
          <p:cNvGrpSpPr/>
          <p:nvPr/>
        </p:nvGrpSpPr>
        <p:grpSpPr>
          <a:xfrm>
            <a:off x="2411760" y="5521989"/>
            <a:ext cx="5472608" cy="1219379"/>
            <a:chOff x="2411760" y="5589240"/>
            <a:chExt cx="5472608" cy="1219379"/>
          </a:xfrm>
        </p:grpSpPr>
        <p:sp>
          <p:nvSpPr>
            <p:cNvPr id="89" name="평행 사변형 88"/>
            <p:cNvSpPr/>
            <p:nvPr/>
          </p:nvSpPr>
          <p:spPr>
            <a:xfrm rot="18965290" flipH="1">
              <a:off x="2547374" y="5915859"/>
              <a:ext cx="1244485" cy="892760"/>
            </a:xfrm>
            <a:prstGeom prst="parallelogram">
              <a:avLst>
                <a:gd name="adj" fmla="val 36831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8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11760" y="5589240"/>
              <a:ext cx="5472608" cy="86409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70" name="타원 69"/>
          <p:cNvSpPr/>
          <p:nvPr/>
        </p:nvSpPr>
        <p:spPr>
          <a:xfrm>
            <a:off x="1403648" y="1254467"/>
            <a:ext cx="864096" cy="2880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1403648" y="2626067"/>
            <a:ext cx="864096" cy="2880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1403648" y="4007192"/>
            <a:ext cx="864096" cy="2880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1403648" y="5369267"/>
            <a:ext cx="864096" cy="2880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Rectangle 96"/>
          <p:cNvSpPr>
            <a:spLocks noChangeArrowheads="1"/>
          </p:cNvSpPr>
          <p:nvPr/>
        </p:nvSpPr>
        <p:spPr bwMode="auto">
          <a:xfrm>
            <a:off x="2843808" y="1561549"/>
            <a:ext cx="432048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5" name="Rectangle 96"/>
          <p:cNvSpPr>
            <a:spLocks noChangeArrowheads="1"/>
          </p:cNvSpPr>
          <p:nvPr/>
        </p:nvSpPr>
        <p:spPr bwMode="auto">
          <a:xfrm>
            <a:off x="1341165" y="1747028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6" name="Rectangle 96"/>
          <p:cNvSpPr>
            <a:spLocks noChangeArrowheads="1"/>
          </p:cNvSpPr>
          <p:nvPr/>
        </p:nvSpPr>
        <p:spPr bwMode="auto">
          <a:xfrm>
            <a:off x="2843808" y="2929974"/>
            <a:ext cx="432048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7" name="Rectangle 96"/>
          <p:cNvSpPr>
            <a:spLocks noChangeArrowheads="1"/>
          </p:cNvSpPr>
          <p:nvPr/>
        </p:nvSpPr>
        <p:spPr bwMode="auto">
          <a:xfrm>
            <a:off x="1341165" y="3115453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8" name="Rectangle 96"/>
          <p:cNvSpPr>
            <a:spLocks noChangeArrowheads="1"/>
          </p:cNvSpPr>
          <p:nvPr/>
        </p:nvSpPr>
        <p:spPr bwMode="auto">
          <a:xfrm>
            <a:off x="2843808" y="4298399"/>
            <a:ext cx="432048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9" name="Rectangle 96"/>
          <p:cNvSpPr>
            <a:spLocks noChangeArrowheads="1"/>
          </p:cNvSpPr>
          <p:nvPr/>
        </p:nvSpPr>
        <p:spPr bwMode="auto">
          <a:xfrm>
            <a:off x="1341165" y="4483878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0" name="Rectangle 96"/>
          <p:cNvSpPr>
            <a:spLocks noChangeArrowheads="1"/>
          </p:cNvSpPr>
          <p:nvPr/>
        </p:nvSpPr>
        <p:spPr bwMode="auto">
          <a:xfrm>
            <a:off x="2843808" y="5666824"/>
            <a:ext cx="432048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CONTENTS</a:t>
            </a:r>
            <a:r>
              <a:rPr kumimoji="1" lang="en-US" altLang="ko-KR" sz="1400" b="1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The text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demonstrates How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 will look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when you replace the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placeholder with your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own text.</a:t>
            </a:r>
            <a:endParaRPr lang="en-US" altLang="ko-KR" sz="1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1" name="Rectangle 96"/>
          <p:cNvSpPr>
            <a:spLocks noChangeArrowheads="1"/>
          </p:cNvSpPr>
          <p:nvPr/>
        </p:nvSpPr>
        <p:spPr bwMode="auto">
          <a:xfrm>
            <a:off x="1341165" y="5852303"/>
            <a:ext cx="100811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굴림" pitchFamily="50" charset="-127"/>
              </a:rPr>
              <a:t>TEXT</a:t>
            </a:r>
            <a:endParaRPr lang="en-US" altLang="ko-KR" sz="2800" b="0" noProof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_디자인 사용자 지정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2_디자인 사용자 지정">
    <a:majorFont>
      <a:latin typeface="맑은 고딕"/>
      <a:ea typeface="맑은 고딕"/>
      <a:cs typeface="굴림"/>
    </a:majorFont>
    <a:minorFont>
      <a:latin typeface="맑은 고딕"/>
      <a:ea typeface="맑은 고딕"/>
      <a:cs typeface="굴림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[고급형]영어교육계획안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[고급형]영어교육계획안">
    <a:majorFont>
      <a:latin typeface="맑은 고딕"/>
      <a:ea typeface="맑은 고딕"/>
      <a:cs typeface=""/>
    </a:majorFont>
    <a:minorFont>
      <a:latin typeface="맑은 고딕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4506</Words>
  <Application>Microsoft Office PowerPoint</Application>
  <PresentationFormat>화면 슬라이드 쇼(4:3)</PresentationFormat>
  <Paragraphs>602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HY견고딕</vt:lpstr>
      <vt:lpstr>HY중고딕</vt:lpstr>
      <vt:lpstr>HY헤드라인M</vt:lpstr>
      <vt:lpstr>MS PGothic</vt:lpstr>
      <vt:lpstr>굴림</vt:lpstr>
      <vt:lpstr>돋움체</vt:lpstr>
      <vt:lpstr>맑은 고딕</vt:lpstr>
      <vt:lpstr>Arial</vt:lpstr>
      <vt:lpstr>Tahoma</vt:lpstr>
      <vt:lpstr>Office 테마</vt:lpstr>
      <vt:lpstr>PPT WORLD TEMPLATE</vt:lpstr>
      <vt:lpstr>Contents</vt:lpstr>
      <vt:lpstr>01.Click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PPT WORLD THANK YOU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[고급형]비즈니스 도시(자동완성형포함)</dc:title>
  <dc:creator>피피티월드(http://www.pptworld.co.kr)</dc:creator>
  <dc:description>본 저작물의 저작권은 피피티월드에 있습니다.
- (주)지커뮤니케이션</dc:description>
  <cp:lastModifiedBy>(주)지커뮤니케이션</cp:lastModifiedBy>
  <cp:revision>801</cp:revision>
  <dcterms:created xsi:type="dcterms:W3CDTF">2013-02-15T08:00:52Z</dcterms:created>
  <dcterms:modified xsi:type="dcterms:W3CDTF">2016-07-07T07:56:44Z</dcterms:modified>
</cp:coreProperties>
</file>